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6" r:id="rId2"/>
    <p:sldId id="52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C1DED-E871-C4BB-1DEB-A8FC8C4B5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402426DC-B755-2795-35E4-2583D51112F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03" name="グループ化 1102">
            <a:extLst>
              <a:ext uri="{FF2B5EF4-FFF2-40B4-BE49-F238E27FC236}">
                <a16:creationId xmlns:a16="http://schemas.microsoft.com/office/drawing/2014/main" id="{C72B0AA3-5DDD-B9DB-E3B5-0073DDA6391A}"/>
              </a:ext>
            </a:extLst>
          </p:cNvPr>
          <p:cNvGrpSpPr>
            <a:grpSpLocks noChangeAspect="1"/>
          </p:cNvGrpSpPr>
          <p:nvPr/>
        </p:nvGrpSpPr>
        <p:grpSpPr>
          <a:xfrm>
            <a:off x="6684707" y="4099681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26B9246E-40AF-27D5-987E-8B6F62013802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29B3E557-12D3-2714-7155-C9FC58F1BF4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83F7652-B704-868D-EAF2-0C95743763F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66232491-116B-96B3-69FF-F677A8AAD68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1D91FDA8-EF91-FD54-76B2-F8719A0765C8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54C96FC-7659-E7CC-379E-63212696CB2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76624247-589C-CA26-7109-7285BFBF38D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2008B23F-65D8-1817-761E-96A16727E1B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B75CC465-2A93-FDDB-33A0-72AD342DD710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B6F5B23-4EB6-38B4-FF39-2B799A817BA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5BECFA0B-46C8-7E01-FC44-6E3955C2E65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7596159-32DA-EFF8-0000-66BC8214205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0D973911-29BD-3CE9-977E-FEFF4BDD4E8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6096B29D-AAE3-F998-83BE-4EDB866735C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1D7A4D01-6BF4-253B-A725-19462DE0997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9148129-B962-348F-2844-4FAB3A57A41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9868AC0-B49C-35D0-11E1-F47BC234C2BB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521B0C20-5CEC-DFD6-B1E5-B1F4AB15219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0FEAB4FB-C73F-7E40-6A22-56BACC9FCECC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FD1A823C-2175-3A53-343B-5E66E7948CF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45C44A5E-A49E-9BFE-80E4-216ADA627155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1AAE67AB-9BA0-1061-D073-CC25ABD57A5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26144C09-2852-35B3-3BEB-3A8EA0C0BFA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6A82C247-F564-1DE3-D83D-092E2EBD1B9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018ABFB-FE78-2EB7-E33A-41FA3921C3F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D8A02B44-AF4F-2D92-0C18-CFFFF1EA27D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019589A3-757F-6213-9904-7E14CA156C2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72225433-014D-3CC8-AE02-0FC242F39FD1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25A4767-C379-A4DA-1F77-6EF1992EE59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A85A315-07FB-D0A7-E1CC-50BC218220D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E12E4BD9-4B96-6EDB-1112-91DD59C4CF6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B885405F-80AA-65C4-E2BA-FFD358700CFE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86E0399A-B293-1691-34A2-36762DABDDC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7F33FB82-5045-CC61-DE33-75184FD2970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DAC62D84-FA4F-F801-4195-6641B64B5AB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093FF96A-11D9-B6AF-F868-071EEE9CB47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E0FDC081-F153-ED84-359E-CDEC9687B72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E1314C99-0712-2DF7-F98F-4949B3FFF24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D32550BE-8963-C068-2007-A7265FB7479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24A2EDE-EDAC-F9B5-DE89-1897E13B5F1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60CA6E66-B71E-5BE1-2600-DF5978A7EC1B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03F3F41A-8452-88CA-4697-E4DC2B774E8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01B26D0-A6A4-387F-AE18-70327C5502A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1FA93269-CBDF-1B15-5220-813B99A7018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8F0D455-AD16-1B46-FB41-451D5C46FB6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ABD61C8B-F967-F636-961C-99B82730CD3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A2FDC7FB-FBF7-791A-748E-95EDB8E506ED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F6BA711-0339-8E2D-38D7-E3649DE20931}"/>
                </a:ext>
              </a:extLst>
            </p:cNvPr>
            <p:cNvSpPr/>
            <p:nvPr/>
          </p:nvSpPr>
          <p:spPr>
            <a:xfrm>
              <a:off x="7611483" y="4676104"/>
              <a:ext cx="80662" cy="29730"/>
            </a:xfrm>
            <a:custGeom>
              <a:avLst/>
              <a:gdLst>
                <a:gd name="connsiteX0" fmla="*/ 21004 w 759454"/>
                <a:gd name="connsiteY0" fmla="*/ 0 h 364635"/>
                <a:gd name="connsiteX1" fmla="*/ 361524 w 759454"/>
                <a:gd name="connsiteY1" fmla="*/ 114300 h 364635"/>
                <a:gd name="connsiteX2" fmla="*/ 642216 w 759454"/>
                <a:gd name="connsiteY2" fmla="*/ 76510 h 364635"/>
                <a:gd name="connsiteX3" fmla="*/ 689318 w 759454"/>
                <a:gd name="connsiteY3" fmla="*/ 61854 h 364635"/>
                <a:gd name="connsiteX4" fmla="*/ 689342 w 759454"/>
                <a:gd name="connsiteY4" fmla="*/ 61912 h 364635"/>
                <a:gd name="connsiteX5" fmla="*/ 717916 w 759454"/>
                <a:gd name="connsiteY5" fmla="*/ 188912 h 364635"/>
                <a:gd name="connsiteX6" fmla="*/ 758200 w 759454"/>
                <a:gd name="connsiteY6" fmla="*/ 231376 h 364635"/>
                <a:gd name="connsiteX7" fmla="*/ 759454 w 759454"/>
                <a:gd name="connsiteY7" fmla="*/ 233132 h 364635"/>
                <a:gd name="connsiteX8" fmla="*/ 725036 w 759454"/>
                <a:gd name="connsiteY8" fmla="*/ 227928 h 364635"/>
                <a:gd name="connsiteX9" fmla="*/ 676642 w 759454"/>
                <a:gd name="connsiteY9" fmla="*/ 239712 h 364635"/>
                <a:gd name="connsiteX10" fmla="*/ 630034 w 759454"/>
                <a:gd name="connsiteY10" fmla="*/ 281804 h 364635"/>
                <a:gd name="connsiteX11" fmla="*/ 606282 w 759454"/>
                <a:gd name="connsiteY11" fmla="*/ 313414 h 364635"/>
                <a:gd name="connsiteX12" fmla="*/ 537438 w 759454"/>
                <a:gd name="connsiteY12" fmla="*/ 273396 h 364635"/>
                <a:gd name="connsiteX13" fmla="*/ 413912 w 759454"/>
                <a:gd name="connsiteY13" fmla="*/ 240504 h 364635"/>
                <a:gd name="connsiteX14" fmla="*/ 382956 w 759454"/>
                <a:gd name="connsiteY14" fmla="*/ 364330 h 364635"/>
                <a:gd name="connsiteX15" fmla="*/ 271036 w 759454"/>
                <a:gd name="connsiteY15" fmla="*/ 273842 h 364635"/>
                <a:gd name="connsiteX16" fmla="*/ 109112 w 759454"/>
                <a:gd name="connsiteY16" fmla="*/ 219074 h 364635"/>
                <a:gd name="connsiteX17" fmla="*/ 9098 w 759454"/>
                <a:gd name="connsiteY17" fmla="*/ 150016 h 364635"/>
                <a:gd name="connsiteX18" fmla="*/ 94 w 759454"/>
                <a:gd name="connsiteY18" fmla="*/ 85574 h 364635"/>
                <a:gd name="connsiteX19" fmla="*/ 1640 w 759454"/>
                <a:gd name="connsiteY19" fmla="*/ 66 h 364635"/>
                <a:gd name="connsiteX20" fmla="*/ 21004 w 759454"/>
                <a:gd name="connsiteY20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59454" h="364635">
                  <a:moveTo>
                    <a:pt x="21004" y="0"/>
                  </a:moveTo>
                  <a:cubicBezTo>
                    <a:pt x="103158" y="15476"/>
                    <a:pt x="236904" y="110330"/>
                    <a:pt x="361524" y="114300"/>
                  </a:cubicBezTo>
                  <a:cubicBezTo>
                    <a:pt x="439410" y="116780"/>
                    <a:pt x="551868" y="101276"/>
                    <a:pt x="642216" y="76510"/>
                  </a:cubicBezTo>
                  <a:lnTo>
                    <a:pt x="689318" y="61854"/>
                  </a:lnTo>
                  <a:lnTo>
                    <a:pt x="689342" y="61912"/>
                  </a:lnTo>
                  <a:cubicBezTo>
                    <a:pt x="709450" y="123296"/>
                    <a:pt x="703630" y="150284"/>
                    <a:pt x="717916" y="188912"/>
                  </a:cubicBezTo>
                  <a:cubicBezTo>
                    <a:pt x="725060" y="208228"/>
                    <a:pt x="743580" y="218148"/>
                    <a:pt x="758200" y="231376"/>
                  </a:cubicBezTo>
                  <a:lnTo>
                    <a:pt x="759454" y="233132"/>
                  </a:lnTo>
                  <a:lnTo>
                    <a:pt x="725036" y="227928"/>
                  </a:lnTo>
                  <a:cubicBezTo>
                    <a:pt x="707268" y="228400"/>
                    <a:pt x="690268" y="232172"/>
                    <a:pt x="676642" y="239712"/>
                  </a:cubicBezTo>
                  <a:cubicBezTo>
                    <a:pt x="663016" y="247252"/>
                    <a:pt x="646876" y="262400"/>
                    <a:pt x="630034" y="281804"/>
                  </a:cubicBezTo>
                  <a:lnTo>
                    <a:pt x="606282" y="313414"/>
                  </a:lnTo>
                  <a:lnTo>
                    <a:pt x="537438" y="273396"/>
                  </a:lnTo>
                  <a:cubicBezTo>
                    <a:pt x="486936" y="251420"/>
                    <a:pt x="437724" y="241894"/>
                    <a:pt x="413912" y="240504"/>
                  </a:cubicBezTo>
                  <a:cubicBezTo>
                    <a:pt x="366286" y="237728"/>
                    <a:pt x="406768" y="358774"/>
                    <a:pt x="382956" y="364330"/>
                  </a:cubicBezTo>
                  <a:cubicBezTo>
                    <a:pt x="359144" y="369886"/>
                    <a:pt x="316676" y="298052"/>
                    <a:pt x="271036" y="273842"/>
                  </a:cubicBezTo>
                  <a:cubicBezTo>
                    <a:pt x="225396" y="249632"/>
                    <a:pt x="152768" y="239712"/>
                    <a:pt x="109112" y="219074"/>
                  </a:cubicBezTo>
                  <a:cubicBezTo>
                    <a:pt x="65456" y="198436"/>
                    <a:pt x="42040" y="210740"/>
                    <a:pt x="9098" y="150016"/>
                  </a:cubicBezTo>
                  <a:cubicBezTo>
                    <a:pt x="862" y="134836"/>
                    <a:pt x="-402" y="112040"/>
                    <a:pt x="94" y="85574"/>
                  </a:cubicBezTo>
                  <a:lnTo>
                    <a:pt x="1640" y="66"/>
                  </a:lnTo>
                  <a:lnTo>
                    <a:pt x="21004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5" name="グループ化 1094">
            <a:extLst>
              <a:ext uri="{FF2B5EF4-FFF2-40B4-BE49-F238E27FC236}">
                <a16:creationId xmlns:a16="http://schemas.microsoft.com/office/drawing/2014/main" id="{4E42E0BC-23F5-3B19-9DFC-76539527635F}"/>
              </a:ext>
            </a:extLst>
          </p:cNvPr>
          <p:cNvGrpSpPr>
            <a:grpSpLocks noChangeAspect="1"/>
          </p:cNvGrpSpPr>
          <p:nvPr/>
        </p:nvGrpSpPr>
        <p:grpSpPr>
          <a:xfrm>
            <a:off x="763429" y="4099681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B6E82E4A-7182-E79F-1F1E-33C58220A946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058B8B9E-C0A2-709C-9CD2-75BD3F8ADE0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C206AD75-0EF5-EA6B-E97A-441B0C87C2E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808A3962-3E75-FF01-1880-9D907674B8E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3F10FA66-6A0C-7DCC-BBC8-A13ABAF635AA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D700CD0D-903A-0678-B72D-F8B4E060CAAC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58DE13ED-3FA1-C0CE-0DE8-234FEF6D255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3C98374A-E6A9-B514-0198-16478060CC3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36821C36-D1BB-3B1A-BAE9-031ADD73EBB5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CADB4415-C081-0385-5325-FECE6330D58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2FE0310-61A5-EEAB-E552-52C8532CFB6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B5DE512-B21E-12CB-0FEF-A987875802C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60FACB11-74E8-3D29-9737-24A6CD9E2E5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1CE9EDBE-8784-5337-0420-4276B0D8F05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9040200-3979-100E-3A64-99CB37D421D7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17EBABDD-D896-7FE4-280C-C4B6A4E404F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188782BB-9E6A-87FC-A036-3EA04A6025F7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3683F3C7-EAB7-B3EA-1170-F07816E51E7F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F0DED0D9-63A8-75AF-24C0-AD32164058D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4A0672E0-56C2-31FC-7A59-EF91222748F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4622D0A2-1B8B-279E-293F-7E5899137AF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D123B3AE-B241-4E87-98D7-6FA1481F2C1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776BD5C-377F-1887-F42A-2EA5C814B52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2312031E-5159-F4D9-80B5-9DE8044BC2DB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0E2B781-985D-A9AB-8DB3-9B242581B94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7FA141E7-1EF6-D947-E842-84AB8995A74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4A5CA9FC-1226-885D-4518-64B5A3C239F4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7F40F5B5-42DA-AA2A-3FEE-897248BA8B3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5EABEA3-49EA-CE9C-822C-9604365FFB16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29A22399-68CC-65C4-E472-D889D4D9F3D5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B27AD1E5-801F-9A3A-DEA0-A3CFB98B8C5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AC7D835E-D757-2AFC-1385-5C026878F2FB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4D1CD27C-A6F1-CFB3-023A-FCAAE6A3994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17FEC764-D4EA-A9BC-46F3-7AF8093A913E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054FF282-1A16-96C5-222D-B7915A05B44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EDE104E5-A24D-7D08-423F-D97D224112E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C742C6D0-24F9-378E-0210-789868EDEE9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04AE3D5C-D055-B19F-EF6F-6BE613568AD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B714C2AF-3142-B3ED-DF45-E35FB3FA7D7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D21D7C12-AACE-9A32-03A4-EDB14702EF8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543F660B-39E5-CD7E-5796-006CA0546BE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201F9D69-ED35-3B6B-401B-4517F3AF7DE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57C45FB3-62CA-B0BA-1690-11E3F873C6D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4298DA30-D08E-18FD-896A-9EB5C1A5E8C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07279FB8-66CC-1E6B-FA04-A16FB516D79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34AA3FA-D5A8-6591-1760-4A48E63E8AD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C56315BC-4828-975B-8E34-8F8F0CC5641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2FDC0C3F-23F6-D458-4620-BD7E67E5E65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2E03F520-CD77-7075-7CA0-53E04E4ED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5313" y="4693903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70BDED6-7291-53C6-8544-94D04AFD9D7E}"/>
                </a:ext>
              </a:extLst>
            </p:cNvPr>
            <p:cNvSpPr txBox="1"/>
            <p:nvPr/>
          </p:nvSpPr>
          <p:spPr>
            <a:xfrm>
              <a:off x="3043288" y="459309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</a:t>
              </a:r>
            </a:p>
          </p:txBody>
        </p:sp>
      </p:grpSp>
      <p:grpSp>
        <p:nvGrpSpPr>
          <p:cNvPr id="1100" name="グループ化 1099">
            <a:extLst>
              <a:ext uri="{FF2B5EF4-FFF2-40B4-BE49-F238E27FC236}">
                <a16:creationId xmlns:a16="http://schemas.microsoft.com/office/drawing/2014/main" id="{5B3172E2-17C4-2551-85C7-0E2192E3BB60}"/>
              </a:ext>
            </a:extLst>
          </p:cNvPr>
          <p:cNvGrpSpPr>
            <a:grpSpLocks noChangeAspect="1"/>
          </p:cNvGrpSpPr>
          <p:nvPr/>
        </p:nvGrpSpPr>
        <p:grpSpPr>
          <a:xfrm>
            <a:off x="3758226" y="4067931"/>
            <a:ext cx="2531249" cy="1982419"/>
            <a:chOff x="3983989" y="3839331"/>
            <a:chExt cx="2109374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A191AE90-FB24-DBFC-7D15-A5E86DF1E085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EB249A2E-FFF0-B819-E74F-ADB0AD5E1A9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C045FC18-AF41-55D5-4874-4B4FCB8191F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03032E7E-2DD9-1387-2E16-181D80EB847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2D74386F-DF7B-E8FE-6ED6-9F2D8BDCFE7A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CB67AFBE-0836-49CC-62B1-15666F142921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521E3AF3-6112-C9B7-BF44-179CB7906617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9947B736-6C76-57B4-3FAF-F3D9519B1C4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B407CCC1-0599-577A-D4A9-49550D41E1E6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B38055F8-EB18-B417-C1B8-906C83C2EEB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3EF4223E-5E82-6B4A-75EE-456AE371332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EFCA6007-C9C1-2F05-9266-839AFE9DFF8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CBF9D200-8858-4D1F-0F74-63F913F51AB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1EB69E7-997E-0747-FF54-CA6DE119EFF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2122067E-35B6-2609-746A-BE563D53E81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DD166B79-2ECF-71FA-299F-B309E7F8AA0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57328046-5FC6-B1F7-C80C-63600BC5341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397C3689-C670-4145-A009-43649E7F37D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D46E95EB-26D3-CAC7-6C38-F1C15F52AEB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7B0058E3-0811-4ABA-3AA5-27AFC27E973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1E3BB80A-39F4-DC33-980C-6AB287B1063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84EFD6F7-8D42-3E9D-6C68-CB8B34282B0C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8A40AA40-4945-9D94-E746-A0B92DD977AB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D35CB46D-4A5C-2932-9618-C4A2DED3FAE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B0F30DB3-ACDE-A027-BEC9-5E211236CEF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0877CC2-B116-2937-EA1D-DDF87E6D4E2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52891272-4488-ACFD-7F28-C66164A8A5F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1294B725-D289-70EF-306F-A15ACDD4A4D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F9F05862-3C51-0B40-EFDD-31F316ADCF0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A9905554-5787-5F81-F883-6682EC14EF8E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2EEE2B9-62D5-2730-D9BB-0D9A38A326B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39D71AF3-C2ED-5125-6B4E-F131D5AADA1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AF258F60-BF3E-44C5-263E-C7D49895BC0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427B5390-A9EC-415E-B3C1-7AF6FC7EA1C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240E9347-ABDB-088A-0CE6-19FCD94033E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1C193345-BF50-43A8-D36C-B3440BE9ADD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AD5DF421-D112-BF42-E4D7-457A25C53BF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8404A4E-2903-D21B-CA67-974ECBB2B7A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67718B6-1213-FC3D-7F9F-CCD785BBAF3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61C98C7-C04A-F84C-44DA-D88115161A1F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B29F1613-B3F7-F2CA-E08A-BB7BEAF29B76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1BEE2C2C-9F28-B012-190E-BE99D7DEA13D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649AD7A-25FF-C61F-F5D3-6AF1E0508AF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21D763A6-88D8-B805-4761-0538319BA8C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D4A8E7B3-3FF7-2EDE-6D3D-1F5DB72169D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3527D625-B9CF-EC1D-1F83-09BC87C7B85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5AB4E326-FA3E-234F-FB51-C6FED08FD8D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5A14484-1E9C-57D5-1F6D-212D7AFD020B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矢印: 下 15">
              <a:extLst>
                <a:ext uri="{FF2B5EF4-FFF2-40B4-BE49-F238E27FC236}">
                  <a16:creationId xmlns:a16="http://schemas.microsoft.com/office/drawing/2014/main" id="{D3E76E64-3545-4551-3FA4-434987C776E0}"/>
                </a:ext>
              </a:extLst>
            </p:cNvPr>
            <p:cNvSpPr/>
            <p:nvPr/>
          </p:nvSpPr>
          <p:spPr>
            <a:xfrm rot="5400000">
              <a:off x="5442440" y="4453187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29A6B44-BDFE-66BB-EAAB-35AE992F8862}"/>
                </a:ext>
              </a:extLst>
            </p:cNvPr>
            <p:cNvSpPr txBox="1"/>
            <p:nvPr/>
          </p:nvSpPr>
          <p:spPr>
            <a:xfrm>
              <a:off x="5639393" y="455165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093" name="グループ化 1092">
            <a:extLst>
              <a:ext uri="{FF2B5EF4-FFF2-40B4-BE49-F238E27FC236}">
                <a16:creationId xmlns:a16="http://schemas.microsoft.com/office/drawing/2014/main" id="{AA9D2EA4-8A3B-74C4-BF27-195517388547}"/>
              </a:ext>
            </a:extLst>
          </p:cNvPr>
          <p:cNvGrpSpPr>
            <a:grpSpLocks noChangeAspect="1"/>
          </p:cNvGrpSpPr>
          <p:nvPr/>
        </p:nvGrpSpPr>
        <p:grpSpPr>
          <a:xfrm>
            <a:off x="740598" y="1097083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8CCF2677-4423-B47E-2808-9BE7338DCDC0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3A6763C-AC8C-70C7-6C0C-A52BEE9C2C9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B406979-2881-AB95-883F-E62DDB86E69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C217D805-A180-A51C-85F7-95585EC2E05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7984EB46-AA12-519B-34DC-219D3BDB648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23BEAD1-C247-A1FA-DA8B-6C1CF25E04E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CC1858CA-F7C3-150F-8191-77A26EA7643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EEBB1F7-80FF-E86B-A19E-CC20F0E0884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56A8A99-CA0D-424E-F1EA-691425D7E9E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32DE27A-0428-31C1-8293-1C5ECA80774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4A572EBB-0C41-2BE6-430C-A70F2C863D0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77E9F942-1FEE-A218-E23A-C0C397D362A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67D5F0E5-829A-5751-BE00-3E5CC65E0D1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03132EF-DD0E-524A-2033-441B527868A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EEAE9FE3-4227-C942-C1D6-EE41E357880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683C9FF0-F7B6-1761-8E6A-3626FAA1A51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693CCE56-E406-853F-1901-13323FEE828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C5F155EB-087D-C536-E1BC-C1102020668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609FBD4-5FAE-1D65-6789-088199AEB74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6960CCA-1F1A-345C-C129-F5C8855E769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0C44A2C0-53F6-87AC-639F-51B6F7F716E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807CD3A5-A06E-AC62-8C0C-36022E00D12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2D5C0A06-57D8-530C-A7A5-76C48A90B39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269728A8-585B-F098-5F9F-D4A05784856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3D72199C-0B5A-256D-FAC9-16291BCB108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345D047C-D056-8683-690E-B73CE8D628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EBEAAED5-0C42-4077-7E09-181202ABCF2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61B0EFC2-C026-70F3-119A-C8354510553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F21E36E3-C985-2E95-FD4C-41B3AD9A640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D3F85E81-48AB-FFAD-14FB-DA85517EFED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36566106-7A5E-7C61-6858-BE85FD49955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C6BABF1-F50C-28A0-7E13-36AA477C3FB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086C9F7E-75C1-BA69-B9CE-5EF55055453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35DFD746-B000-2B39-F13C-6A2EB559EA1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15F045C6-904F-C69D-8286-8A415CC00E7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4CFA9EAF-2787-927F-08D1-3ACC6C10F39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C68656A-D86F-8DF5-28AB-0361B4CC39C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650FE2F3-8FB6-9615-C73A-0498A0F6DA5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EF9B8A3D-9817-0EC0-E21B-CCC08BB7920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60E11124-9ABA-D86D-F337-31F470B222A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24EB9435-A37C-4598-7644-C11E8DA17B8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52C0C2F-356C-912A-281B-B3672AC9D98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6977DC7-8F5E-BDC4-B965-F98FC8D724B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BBB29FE1-EFE3-1A8B-B18D-F0D7FCEE202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E237C4B4-8F19-8C15-3297-94D2F3441CF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9C675116-D7D8-9629-6633-2512A5E03CD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4AF21427-97B8-47AF-6B90-C7A06BDC177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2A5FCD4E-71D8-E58F-3F43-EC7B8ABF5075}"/>
                </a:ext>
              </a:extLst>
            </p:cNvPr>
            <p:cNvSpPr txBox="1"/>
            <p:nvPr/>
          </p:nvSpPr>
          <p:spPr>
            <a:xfrm>
              <a:off x="3043288" y="2256879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</a:t>
              </a: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C60686C-4DD4-77F0-6EB2-D442A7C34B94}"/>
                </a:ext>
              </a:extLst>
            </p:cNvPr>
            <p:cNvSpPr/>
            <p:nvPr/>
          </p:nvSpPr>
          <p:spPr>
            <a:xfrm>
              <a:off x="2798638" y="2341144"/>
              <a:ext cx="92657" cy="33351"/>
            </a:xfrm>
            <a:custGeom>
              <a:avLst/>
              <a:gdLst>
                <a:gd name="connsiteX0" fmla="*/ 398264 w 3312684"/>
                <a:gd name="connsiteY0" fmla="*/ 515 h 1508309"/>
                <a:gd name="connsiteX1" fmla="*/ 1429936 w 3312684"/>
                <a:gd name="connsiteY1" fmla="*/ 413499 h 1508309"/>
                <a:gd name="connsiteX2" fmla="*/ 1986196 w 3312684"/>
                <a:gd name="connsiteY2" fmla="*/ 375399 h 1508309"/>
                <a:gd name="connsiteX3" fmla="*/ 2214796 w 3312684"/>
                <a:gd name="connsiteY3" fmla="*/ 489699 h 1508309"/>
                <a:gd name="connsiteX4" fmla="*/ 2710096 w 3312684"/>
                <a:gd name="connsiteY4" fmla="*/ 322059 h 1508309"/>
                <a:gd name="connsiteX5" fmla="*/ 3013468 w 3312684"/>
                <a:gd name="connsiteY5" fmla="*/ 356349 h 1508309"/>
                <a:gd name="connsiteX6" fmla="*/ 3076316 w 3312684"/>
                <a:gd name="connsiteY6" fmla="*/ 375657 h 1508309"/>
                <a:gd name="connsiteX7" fmla="*/ 3069188 w 3312684"/>
                <a:gd name="connsiteY7" fmla="*/ 411595 h 1508309"/>
                <a:gd name="connsiteX8" fmla="*/ 3075856 w 3312684"/>
                <a:gd name="connsiteY8" fmla="*/ 565899 h 1508309"/>
                <a:gd name="connsiteX9" fmla="*/ 3260164 w 3312684"/>
                <a:gd name="connsiteY9" fmla="*/ 795927 h 1508309"/>
                <a:gd name="connsiteX10" fmla="*/ 3312684 w 3312684"/>
                <a:gd name="connsiteY10" fmla="*/ 859033 h 1508309"/>
                <a:gd name="connsiteX11" fmla="*/ 3298740 w 3312684"/>
                <a:gd name="connsiteY11" fmla="*/ 853555 h 1508309"/>
                <a:gd name="connsiteX12" fmla="*/ 3108244 w 3312684"/>
                <a:gd name="connsiteY12" fmla="*/ 1072631 h 1508309"/>
                <a:gd name="connsiteX13" fmla="*/ 2641516 w 3312684"/>
                <a:gd name="connsiteY13" fmla="*/ 939279 h 1508309"/>
                <a:gd name="connsiteX14" fmla="*/ 2774868 w 3312684"/>
                <a:gd name="connsiteY14" fmla="*/ 1453631 h 1508309"/>
                <a:gd name="connsiteX15" fmla="*/ 2746524 w 3312684"/>
                <a:gd name="connsiteY15" fmla="*/ 1493005 h 1508309"/>
                <a:gd name="connsiteX16" fmla="*/ 2723704 w 3312684"/>
                <a:gd name="connsiteY16" fmla="*/ 1508309 h 1508309"/>
                <a:gd name="connsiteX17" fmla="*/ 2701048 w 3312684"/>
                <a:gd name="connsiteY17" fmla="*/ 1484407 h 1508309"/>
                <a:gd name="connsiteX18" fmla="*/ 2611036 w 3312684"/>
                <a:gd name="connsiteY18" fmla="*/ 1396479 h 1508309"/>
                <a:gd name="connsiteX19" fmla="*/ 2344336 w 3312684"/>
                <a:gd name="connsiteY19" fmla="*/ 1145019 h 1508309"/>
                <a:gd name="connsiteX20" fmla="*/ 1902376 w 3312684"/>
                <a:gd name="connsiteY20" fmla="*/ 984999 h 1508309"/>
                <a:gd name="connsiteX21" fmla="*/ 1833796 w 3312684"/>
                <a:gd name="connsiteY21" fmla="*/ 1449819 h 1508309"/>
                <a:gd name="connsiteX22" fmla="*/ 1506136 w 3312684"/>
                <a:gd name="connsiteY22" fmla="*/ 1145019 h 1508309"/>
                <a:gd name="connsiteX23" fmla="*/ 1140376 w 3312684"/>
                <a:gd name="connsiteY23" fmla="*/ 1099299 h 1508309"/>
                <a:gd name="connsiteX24" fmla="*/ 972736 w 3312684"/>
                <a:gd name="connsiteY24" fmla="*/ 931659 h 1508309"/>
                <a:gd name="connsiteX25" fmla="*/ 756100 w 3312684"/>
                <a:gd name="connsiteY25" fmla="*/ 896811 h 1508309"/>
                <a:gd name="connsiteX26" fmla="*/ 747608 w 3312684"/>
                <a:gd name="connsiteY26" fmla="*/ 896011 h 1508309"/>
                <a:gd name="connsiteX27" fmla="*/ 736516 w 3312684"/>
                <a:gd name="connsiteY27" fmla="*/ 863079 h 1508309"/>
                <a:gd name="connsiteX28" fmla="*/ 355516 w 3312684"/>
                <a:gd name="connsiteY28" fmla="*/ 621779 h 1508309"/>
                <a:gd name="connsiteX29" fmla="*/ 203116 w 3312684"/>
                <a:gd name="connsiteY29" fmla="*/ 202679 h 1508309"/>
                <a:gd name="connsiteX30" fmla="*/ 63416 w 3312684"/>
                <a:gd name="connsiteY30" fmla="*/ 189979 h 1508309"/>
                <a:gd name="connsiteX31" fmla="*/ 16820 w 3312684"/>
                <a:gd name="connsiteY31" fmla="*/ 174747 h 1508309"/>
                <a:gd name="connsiteX32" fmla="*/ 0 w 3312684"/>
                <a:gd name="connsiteY32" fmla="*/ 168975 h 1508309"/>
                <a:gd name="connsiteX33" fmla="*/ 109176 w 3312684"/>
                <a:gd name="connsiteY33" fmla="*/ 91555 h 1508309"/>
                <a:gd name="connsiteX34" fmla="*/ 340276 w 3312684"/>
                <a:gd name="connsiteY34" fmla="*/ 2019 h 1508309"/>
                <a:gd name="connsiteX35" fmla="*/ 398264 w 3312684"/>
                <a:gd name="connsiteY35" fmla="*/ 515 h 1508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12684" h="1508309">
                  <a:moveTo>
                    <a:pt x="398264" y="515"/>
                  </a:moveTo>
                  <a:cubicBezTo>
                    <a:pt x="700160" y="15533"/>
                    <a:pt x="1172760" y="355159"/>
                    <a:pt x="1429936" y="413499"/>
                  </a:cubicBezTo>
                  <a:cubicBezTo>
                    <a:pt x="1704256" y="475729"/>
                    <a:pt x="1855388" y="362699"/>
                    <a:pt x="1986196" y="375399"/>
                  </a:cubicBezTo>
                  <a:cubicBezTo>
                    <a:pt x="2117004" y="388099"/>
                    <a:pt x="2094148" y="498589"/>
                    <a:pt x="2214796" y="489699"/>
                  </a:cubicBezTo>
                  <a:cubicBezTo>
                    <a:pt x="2335444" y="480809"/>
                    <a:pt x="2527216" y="324599"/>
                    <a:pt x="2710096" y="322059"/>
                  </a:cubicBezTo>
                  <a:cubicBezTo>
                    <a:pt x="2801536" y="320789"/>
                    <a:pt x="2907900" y="331583"/>
                    <a:pt x="3013468" y="356349"/>
                  </a:cubicBezTo>
                  <a:lnTo>
                    <a:pt x="3076316" y="375657"/>
                  </a:lnTo>
                  <a:lnTo>
                    <a:pt x="3069188" y="411595"/>
                  </a:lnTo>
                  <a:cubicBezTo>
                    <a:pt x="3058396" y="455727"/>
                    <a:pt x="3049820" y="499223"/>
                    <a:pt x="3075856" y="565899"/>
                  </a:cubicBezTo>
                  <a:cubicBezTo>
                    <a:pt x="3101892" y="632575"/>
                    <a:pt x="3185708" y="711949"/>
                    <a:pt x="3260164" y="795927"/>
                  </a:cubicBezTo>
                  <a:lnTo>
                    <a:pt x="3312684" y="859033"/>
                  </a:lnTo>
                  <a:lnTo>
                    <a:pt x="3298740" y="853555"/>
                  </a:lnTo>
                  <a:cubicBezTo>
                    <a:pt x="3211428" y="829743"/>
                    <a:pt x="3217780" y="1058343"/>
                    <a:pt x="3108244" y="1072631"/>
                  </a:cubicBezTo>
                  <a:cubicBezTo>
                    <a:pt x="2998708" y="1086915"/>
                    <a:pt x="2697084" y="875779"/>
                    <a:pt x="2641516" y="939279"/>
                  </a:cubicBezTo>
                  <a:cubicBezTo>
                    <a:pt x="2585956" y="1002779"/>
                    <a:pt x="2820908" y="1336155"/>
                    <a:pt x="2774868" y="1453631"/>
                  </a:cubicBezTo>
                  <a:cubicBezTo>
                    <a:pt x="2769112" y="1468315"/>
                    <a:pt x="2759340" y="1481337"/>
                    <a:pt x="2746524" y="1493005"/>
                  </a:cubicBezTo>
                  <a:lnTo>
                    <a:pt x="2723704" y="1508309"/>
                  </a:lnTo>
                  <a:lnTo>
                    <a:pt x="2701048" y="1484407"/>
                  </a:lnTo>
                  <a:cubicBezTo>
                    <a:pt x="2669932" y="1449899"/>
                    <a:pt x="2640244" y="1418069"/>
                    <a:pt x="2611036" y="1396479"/>
                  </a:cubicBezTo>
                  <a:cubicBezTo>
                    <a:pt x="2494196" y="1310119"/>
                    <a:pt x="2462444" y="1213599"/>
                    <a:pt x="2344336" y="1145019"/>
                  </a:cubicBezTo>
                  <a:cubicBezTo>
                    <a:pt x="2226228" y="1076439"/>
                    <a:pt x="1987468" y="934199"/>
                    <a:pt x="1902376" y="984999"/>
                  </a:cubicBezTo>
                  <a:cubicBezTo>
                    <a:pt x="1817284" y="1035799"/>
                    <a:pt x="1899836" y="1423149"/>
                    <a:pt x="1833796" y="1449819"/>
                  </a:cubicBezTo>
                  <a:cubicBezTo>
                    <a:pt x="1767756" y="1476489"/>
                    <a:pt x="1621708" y="1203439"/>
                    <a:pt x="1506136" y="1145019"/>
                  </a:cubicBezTo>
                  <a:cubicBezTo>
                    <a:pt x="1390564" y="1086599"/>
                    <a:pt x="1229276" y="1134859"/>
                    <a:pt x="1140376" y="1099299"/>
                  </a:cubicBezTo>
                  <a:cubicBezTo>
                    <a:pt x="1051476" y="1063739"/>
                    <a:pt x="1112436" y="974839"/>
                    <a:pt x="972736" y="931659"/>
                  </a:cubicBezTo>
                  <a:cubicBezTo>
                    <a:pt x="920348" y="915467"/>
                    <a:pt x="843316" y="905525"/>
                    <a:pt x="756100" y="896811"/>
                  </a:cubicBezTo>
                  <a:lnTo>
                    <a:pt x="747608" y="896011"/>
                  </a:lnTo>
                  <a:lnTo>
                    <a:pt x="736516" y="863079"/>
                  </a:lnTo>
                  <a:cubicBezTo>
                    <a:pt x="677248" y="725495"/>
                    <a:pt x="444416" y="731847"/>
                    <a:pt x="355516" y="621779"/>
                  </a:cubicBezTo>
                  <a:cubicBezTo>
                    <a:pt x="266616" y="511711"/>
                    <a:pt x="251800" y="274647"/>
                    <a:pt x="203116" y="202679"/>
                  </a:cubicBezTo>
                  <a:cubicBezTo>
                    <a:pt x="154432" y="130711"/>
                    <a:pt x="205232" y="234429"/>
                    <a:pt x="63416" y="189979"/>
                  </a:cubicBezTo>
                  <a:cubicBezTo>
                    <a:pt x="50120" y="185811"/>
                    <a:pt x="34444" y="180677"/>
                    <a:pt x="16820" y="174747"/>
                  </a:cubicBezTo>
                  <a:lnTo>
                    <a:pt x="0" y="168975"/>
                  </a:lnTo>
                  <a:lnTo>
                    <a:pt x="109176" y="91555"/>
                  </a:lnTo>
                  <a:cubicBezTo>
                    <a:pt x="186844" y="43771"/>
                    <a:pt x="266300" y="10275"/>
                    <a:pt x="340276" y="2019"/>
                  </a:cubicBezTo>
                  <a:cubicBezTo>
                    <a:pt x="358772" y="-45"/>
                    <a:pt x="378140" y="-487"/>
                    <a:pt x="398264" y="51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84BC3942-2D98-A994-4141-D589F458F81F}"/>
                </a:ext>
              </a:extLst>
            </p:cNvPr>
            <p:cNvSpPr/>
            <p:nvPr/>
          </p:nvSpPr>
          <p:spPr>
            <a:xfrm>
              <a:off x="2801511" y="2360956"/>
              <a:ext cx="73311" cy="44960"/>
            </a:xfrm>
            <a:custGeom>
              <a:avLst/>
              <a:gdLst>
                <a:gd name="csX0" fmla="*/ 18039 w 73311"/>
                <a:gd name="csY0" fmla="*/ 0 h 44960"/>
                <a:gd name="csX1" fmla="*/ 18276 w 73311"/>
                <a:gd name="csY1" fmla="*/ 18 h 44960"/>
                <a:gd name="csX2" fmla="*/ 24336 w 73311"/>
                <a:gd name="csY2" fmla="*/ 788 h 44960"/>
                <a:gd name="csX3" fmla="*/ 29025 w 73311"/>
                <a:gd name="csY3" fmla="*/ 4495 h 44960"/>
                <a:gd name="csX4" fmla="*/ 39255 w 73311"/>
                <a:gd name="csY4" fmla="*/ 5506 h 44960"/>
                <a:gd name="csX5" fmla="*/ 48420 w 73311"/>
                <a:gd name="csY5" fmla="*/ 12246 h 44960"/>
                <a:gd name="csX6" fmla="*/ 50338 w 73311"/>
                <a:gd name="csY6" fmla="*/ 1968 h 44960"/>
                <a:gd name="csX7" fmla="*/ 62700 w 73311"/>
                <a:gd name="csY7" fmla="*/ 5506 h 44960"/>
                <a:gd name="csX8" fmla="*/ 70160 w 73311"/>
                <a:gd name="csY8" fmla="*/ 11066 h 44960"/>
                <a:gd name="csX9" fmla="*/ 72677 w 73311"/>
                <a:gd name="csY9" fmla="*/ 13011 h 44960"/>
                <a:gd name="csX10" fmla="*/ 73311 w 73311"/>
                <a:gd name="csY10" fmla="*/ 13539 h 44960"/>
                <a:gd name="csX11" fmla="*/ 72646 w 73311"/>
                <a:gd name="csY11" fmla="*/ 13891 h 44960"/>
                <a:gd name="csX12" fmla="*/ 63286 w 73311"/>
                <a:gd name="csY12" fmla="*/ 16542 h 44960"/>
                <a:gd name="csX13" fmla="*/ 64618 w 73311"/>
                <a:gd name="csY13" fmla="*/ 20544 h 44960"/>
                <a:gd name="csX14" fmla="*/ 62753 w 73311"/>
                <a:gd name="csY14" fmla="*/ 26862 h 44960"/>
                <a:gd name="csX15" fmla="*/ 69680 w 73311"/>
                <a:gd name="csY15" fmla="*/ 34234 h 44960"/>
                <a:gd name="csX16" fmla="*/ 63553 w 73311"/>
                <a:gd name="csY16" fmla="*/ 40342 h 44960"/>
                <a:gd name="csX17" fmla="*/ 63553 w 73311"/>
                <a:gd name="csY17" fmla="*/ 43922 h 44960"/>
                <a:gd name="csX18" fmla="*/ 59290 w 73311"/>
                <a:gd name="csY18" fmla="*/ 43922 h 44960"/>
                <a:gd name="csX19" fmla="*/ 55827 w 73311"/>
                <a:gd name="csY19" fmla="*/ 31917 h 44960"/>
                <a:gd name="csX20" fmla="*/ 45436 w 73311"/>
                <a:gd name="csY20" fmla="*/ 28758 h 44960"/>
                <a:gd name="csX21" fmla="*/ 19061 w 73311"/>
                <a:gd name="csY21" fmla="*/ 33813 h 44960"/>
                <a:gd name="csX22" fmla="*/ 16805 w 73311"/>
                <a:gd name="csY22" fmla="*/ 36587 h 44960"/>
                <a:gd name="csX23" fmla="*/ 16737 w 73311"/>
                <a:gd name="csY23" fmla="*/ 36843 h 44960"/>
                <a:gd name="csX24" fmla="*/ 16815 w 73311"/>
                <a:gd name="csY24" fmla="*/ 37640 h 44960"/>
                <a:gd name="csX25" fmla="*/ 17208 w 73311"/>
                <a:gd name="csY25" fmla="*/ 41440 h 44960"/>
                <a:gd name="csX26" fmla="*/ 17281 w 73311"/>
                <a:gd name="csY26" fmla="*/ 41581 h 44960"/>
                <a:gd name="csX27" fmla="*/ 15161 w 73311"/>
                <a:gd name="csY27" fmla="*/ 41283 h 44960"/>
                <a:gd name="csX28" fmla="*/ 5473 w 73311"/>
                <a:gd name="csY28" fmla="*/ 39078 h 44960"/>
                <a:gd name="csX29" fmla="*/ 7072 w 73311"/>
                <a:gd name="csY29" fmla="*/ 30653 h 44960"/>
                <a:gd name="csX30" fmla="*/ 6539 w 73311"/>
                <a:gd name="csY30" fmla="*/ 22229 h 44960"/>
                <a:gd name="csX31" fmla="*/ 2376 w 73311"/>
                <a:gd name="csY31" fmla="*/ 21755 h 44960"/>
                <a:gd name="csX32" fmla="*/ 574 w 73311"/>
                <a:gd name="csY32" fmla="*/ 22028 h 44960"/>
                <a:gd name="csX33" fmla="*/ 575 w 73311"/>
                <a:gd name="csY33" fmla="*/ 21996 h 44960"/>
                <a:gd name="csX34" fmla="*/ 1033 w 73311"/>
                <a:gd name="csY34" fmla="*/ 16121 h 44960"/>
                <a:gd name="csX35" fmla="*/ 17018 w 73311"/>
                <a:gd name="csY35" fmla="*/ 12190 h 44960"/>
                <a:gd name="csX36" fmla="*/ 18288 w 73311"/>
                <a:gd name="csY36" fmla="*/ 585 h 44960"/>
                <a:gd name="csX37" fmla="*/ 18039 w 73311"/>
                <a:gd name="csY37" fmla="*/ 0 h 44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73311" h="44960">
                  <a:moveTo>
                    <a:pt x="18039" y="0"/>
                  </a:moveTo>
                  <a:lnTo>
                    <a:pt x="18276" y="18"/>
                  </a:lnTo>
                  <a:cubicBezTo>
                    <a:pt x="20716" y="210"/>
                    <a:pt x="22871" y="430"/>
                    <a:pt x="24336" y="788"/>
                  </a:cubicBezTo>
                  <a:cubicBezTo>
                    <a:pt x="28243" y="1743"/>
                    <a:pt x="26538" y="3709"/>
                    <a:pt x="29025" y="4495"/>
                  </a:cubicBezTo>
                  <a:cubicBezTo>
                    <a:pt x="31511" y="5281"/>
                    <a:pt x="36023" y="4214"/>
                    <a:pt x="39255" y="5506"/>
                  </a:cubicBezTo>
                  <a:cubicBezTo>
                    <a:pt x="42488" y="6798"/>
                    <a:pt x="46573" y="12835"/>
                    <a:pt x="48420" y="12246"/>
                  </a:cubicBezTo>
                  <a:cubicBezTo>
                    <a:pt x="50267" y="11656"/>
                    <a:pt x="47958" y="3091"/>
                    <a:pt x="50338" y="1968"/>
                  </a:cubicBezTo>
                  <a:cubicBezTo>
                    <a:pt x="52718" y="845"/>
                    <a:pt x="59397" y="3990"/>
                    <a:pt x="62700" y="5506"/>
                  </a:cubicBezTo>
                  <a:cubicBezTo>
                    <a:pt x="66004" y="7023"/>
                    <a:pt x="66892" y="9157"/>
                    <a:pt x="70160" y="11066"/>
                  </a:cubicBezTo>
                  <a:cubicBezTo>
                    <a:pt x="70977" y="11544"/>
                    <a:pt x="71807" y="12247"/>
                    <a:pt x="72677" y="13011"/>
                  </a:cubicBezTo>
                  <a:lnTo>
                    <a:pt x="73311" y="13539"/>
                  </a:lnTo>
                  <a:lnTo>
                    <a:pt x="72646" y="13891"/>
                  </a:lnTo>
                  <a:cubicBezTo>
                    <a:pt x="69639" y="15121"/>
                    <a:pt x="64552" y="15516"/>
                    <a:pt x="63286" y="16542"/>
                  </a:cubicBezTo>
                  <a:cubicBezTo>
                    <a:pt x="61599" y="17911"/>
                    <a:pt x="64707" y="18824"/>
                    <a:pt x="64618" y="20544"/>
                  </a:cubicBezTo>
                  <a:cubicBezTo>
                    <a:pt x="64529" y="22264"/>
                    <a:pt x="61910" y="24581"/>
                    <a:pt x="62753" y="26862"/>
                  </a:cubicBezTo>
                  <a:cubicBezTo>
                    <a:pt x="63597" y="29144"/>
                    <a:pt x="69547" y="31987"/>
                    <a:pt x="69680" y="34234"/>
                  </a:cubicBezTo>
                  <a:cubicBezTo>
                    <a:pt x="69814" y="36480"/>
                    <a:pt x="64574" y="38727"/>
                    <a:pt x="63553" y="40342"/>
                  </a:cubicBezTo>
                  <a:cubicBezTo>
                    <a:pt x="62531" y="41956"/>
                    <a:pt x="64263" y="43325"/>
                    <a:pt x="63553" y="43922"/>
                  </a:cubicBezTo>
                  <a:cubicBezTo>
                    <a:pt x="62842" y="44519"/>
                    <a:pt x="60578" y="45923"/>
                    <a:pt x="59290" y="43922"/>
                  </a:cubicBezTo>
                  <a:cubicBezTo>
                    <a:pt x="58002" y="41921"/>
                    <a:pt x="58135" y="34444"/>
                    <a:pt x="55827" y="31917"/>
                  </a:cubicBezTo>
                  <a:cubicBezTo>
                    <a:pt x="53518" y="29390"/>
                    <a:pt x="51564" y="28442"/>
                    <a:pt x="45436" y="28758"/>
                  </a:cubicBezTo>
                  <a:cubicBezTo>
                    <a:pt x="39309" y="29074"/>
                    <a:pt x="25011" y="31636"/>
                    <a:pt x="19061" y="33813"/>
                  </a:cubicBezTo>
                  <a:cubicBezTo>
                    <a:pt x="17945" y="34221"/>
                    <a:pt x="17254" y="35260"/>
                    <a:pt x="16805" y="36587"/>
                  </a:cubicBezTo>
                  <a:lnTo>
                    <a:pt x="16737" y="36843"/>
                  </a:lnTo>
                  <a:lnTo>
                    <a:pt x="16815" y="37640"/>
                  </a:lnTo>
                  <a:cubicBezTo>
                    <a:pt x="16878" y="39047"/>
                    <a:pt x="16841" y="40354"/>
                    <a:pt x="17208" y="41440"/>
                  </a:cubicBezTo>
                  <a:lnTo>
                    <a:pt x="17281" y="41581"/>
                  </a:lnTo>
                  <a:lnTo>
                    <a:pt x="15161" y="41283"/>
                  </a:lnTo>
                  <a:cubicBezTo>
                    <a:pt x="11225" y="40767"/>
                    <a:pt x="6944" y="40306"/>
                    <a:pt x="5473" y="39078"/>
                  </a:cubicBezTo>
                  <a:cubicBezTo>
                    <a:pt x="3120" y="37112"/>
                    <a:pt x="6894" y="33461"/>
                    <a:pt x="7072" y="30653"/>
                  </a:cubicBezTo>
                  <a:cubicBezTo>
                    <a:pt x="7250" y="27845"/>
                    <a:pt x="8315" y="23563"/>
                    <a:pt x="6539" y="22229"/>
                  </a:cubicBezTo>
                  <a:cubicBezTo>
                    <a:pt x="5651" y="21562"/>
                    <a:pt x="4163" y="21544"/>
                    <a:pt x="2376" y="21755"/>
                  </a:cubicBezTo>
                  <a:lnTo>
                    <a:pt x="574" y="22028"/>
                  </a:lnTo>
                  <a:lnTo>
                    <a:pt x="575" y="21996"/>
                  </a:lnTo>
                  <a:cubicBezTo>
                    <a:pt x="381" y="19448"/>
                    <a:pt x="-854" y="17730"/>
                    <a:pt x="1033" y="16121"/>
                  </a:cubicBezTo>
                  <a:cubicBezTo>
                    <a:pt x="4052" y="13547"/>
                    <a:pt x="14236" y="14998"/>
                    <a:pt x="17018" y="12190"/>
                  </a:cubicBezTo>
                  <a:cubicBezTo>
                    <a:pt x="19453" y="9732"/>
                    <a:pt x="19440" y="4014"/>
                    <a:pt x="18288" y="585"/>
                  </a:cubicBezTo>
                  <a:lnTo>
                    <a:pt x="1803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0CBD6DF6-31DE-3203-1B22-FEC6A6B8D953}"/>
                </a:ext>
              </a:extLst>
            </p:cNvPr>
            <p:cNvSpPr/>
            <p:nvPr/>
          </p:nvSpPr>
          <p:spPr>
            <a:xfrm>
              <a:off x="2837091" y="2432622"/>
              <a:ext cx="8926" cy="9340"/>
            </a:xfrm>
            <a:custGeom>
              <a:avLst/>
              <a:gdLst>
                <a:gd name="csX0" fmla="*/ 2802 w 8926"/>
                <a:gd name="csY0" fmla="*/ 3 h 9340"/>
                <a:gd name="csX1" fmla="*/ 7990 w 8926"/>
                <a:gd name="csY1" fmla="*/ 1228 h 9340"/>
                <a:gd name="csX2" fmla="*/ 8257 w 8926"/>
                <a:gd name="csY2" fmla="*/ 9020 h 9340"/>
                <a:gd name="csX3" fmla="*/ 2395 w 8926"/>
                <a:gd name="csY3" fmla="*/ 7125 h 9340"/>
                <a:gd name="csX4" fmla="*/ 264 w 8926"/>
                <a:gd name="csY4" fmla="*/ 596 h 9340"/>
                <a:gd name="csX5" fmla="*/ 2802 w 8926"/>
                <a:gd name="csY5" fmla="*/ 3 h 93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926" h="9340">
                  <a:moveTo>
                    <a:pt x="2802" y="3"/>
                  </a:moveTo>
                  <a:cubicBezTo>
                    <a:pt x="4774" y="-45"/>
                    <a:pt x="7241" y="372"/>
                    <a:pt x="7990" y="1228"/>
                  </a:cubicBezTo>
                  <a:cubicBezTo>
                    <a:pt x="9189" y="2597"/>
                    <a:pt x="9189" y="8038"/>
                    <a:pt x="8257" y="9020"/>
                  </a:cubicBezTo>
                  <a:cubicBezTo>
                    <a:pt x="7324" y="10003"/>
                    <a:pt x="3727" y="8529"/>
                    <a:pt x="2395" y="7125"/>
                  </a:cubicBezTo>
                  <a:cubicBezTo>
                    <a:pt x="1063" y="5721"/>
                    <a:pt x="-668" y="1579"/>
                    <a:pt x="264" y="596"/>
                  </a:cubicBezTo>
                  <a:cubicBezTo>
                    <a:pt x="614" y="227"/>
                    <a:pt x="1619" y="32"/>
                    <a:pt x="2802" y="3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D7B6C1BF-AD36-187B-DBED-F443AB9B5529}"/>
                </a:ext>
              </a:extLst>
            </p:cNvPr>
            <p:cNvSpPr/>
            <p:nvPr/>
          </p:nvSpPr>
          <p:spPr>
            <a:xfrm>
              <a:off x="2827848" y="2462362"/>
              <a:ext cx="4514" cy="7858"/>
            </a:xfrm>
            <a:custGeom>
              <a:avLst/>
              <a:gdLst>
                <a:gd name="csX0" fmla="*/ 4179 w 4514"/>
                <a:gd name="csY0" fmla="*/ 131 h 7858"/>
                <a:gd name="csX1" fmla="*/ 3912 w 4514"/>
                <a:gd name="csY1" fmla="*/ 7713 h 7858"/>
                <a:gd name="csX2" fmla="*/ 449 w 4514"/>
                <a:gd name="csY2" fmla="*/ 5396 h 7858"/>
                <a:gd name="csX3" fmla="*/ 449 w 4514"/>
                <a:gd name="csY3" fmla="*/ 3080 h 7858"/>
                <a:gd name="csX4" fmla="*/ 4179 w 4514"/>
                <a:gd name="csY4" fmla="*/ 131 h 78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514" h="7858">
                  <a:moveTo>
                    <a:pt x="4179" y="131"/>
                  </a:moveTo>
                  <a:cubicBezTo>
                    <a:pt x="4756" y="903"/>
                    <a:pt x="4534" y="6976"/>
                    <a:pt x="3912" y="7713"/>
                  </a:cubicBezTo>
                  <a:cubicBezTo>
                    <a:pt x="3291" y="8450"/>
                    <a:pt x="1026" y="6169"/>
                    <a:pt x="449" y="5396"/>
                  </a:cubicBezTo>
                  <a:cubicBezTo>
                    <a:pt x="-128" y="4624"/>
                    <a:pt x="-173" y="3957"/>
                    <a:pt x="449" y="3080"/>
                  </a:cubicBezTo>
                  <a:cubicBezTo>
                    <a:pt x="1071" y="2202"/>
                    <a:pt x="3601" y="-641"/>
                    <a:pt x="4179" y="131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843C07BD-DDE2-F3C5-D34F-BC331EF3CCE8}"/>
                </a:ext>
              </a:extLst>
            </p:cNvPr>
            <p:cNvSpPr/>
            <p:nvPr/>
          </p:nvSpPr>
          <p:spPr>
            <a:xfrm>
              <a:off x="2817929" y="2476891"/>
              <a:ext cx="5261" cy="5304"/>
            </a:xfrm>
            <a:custGeom>
              <a:avLst/>
              <a:gdLst>
                <a:gd name="csX0" fmla="*/ 1871 w 5261"/>
                <a:gd name="csY0" fmla="*/ 39 h 5304"/>
                <a:gd name="csX1" fmla="*/ 4774 w 5261"/>
                <a:gd name="csY1" fmla="*/ 1609 h 5304"/>
                <a:gd name="csX2" fmla="*/ 4774 w 5261"/>
                <a:gd name="csY2" fmla="*/ 3504 h 5304"/>
                <a:gd name="csX3" fmla="*/ 245 w 5261"/>
                <a:gd name="csY3" fmla="*/ 5189 h 5304"/>
                <a:gd name="csX4" fmla="*/ 1044 w 5261"/>
                <a:gd name="csY4" fmla="*/ 134 h 5304"/>
                <a:gd name="csX5" fmla="*/ 1871 w 5261"/>
                <a:gd name="csY5" fmla="*/ 39 h 5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261" h="5304">
                  <a:moveTo>
                    <a:pt x="1871" y="39"/>
                  </a:moveTo>
                  <a:cubicBezTo>
                    <a:pt x="2901" y="246"/>
                    <a:pt x="4375" y="1214"/>
                    <a:pt x="4774" y="1609"/>
                  </a:cubicBezTo>
                  <a:cubicBezTo>
                    <a:pt x="5307" y="2135"/>
                    <a:pt x="5529" y="2907"/>
                    <a:pt x="4774" y="3504"/>
                  </a:cubicBezTo>
                  <a:cubicBezTo>
                    <a:pt x="4019" y="4101"/>
                    <a:pt x="867" y="5751"/>
                    <a:pt x="245" y="5189"/>
                  </a:cubicBezTo>
                  <a:cubicBezTo>
                    <a:pt x="-377" y="4627"/>
                    <a:pt x="289" y="731"/>
                    <a:pt x="1044" y="134"/>
                  </a:cubicBezTo>
                  <a:cubicBezTo>
                    <a:pt x="1233" y="-15"/>
                    <a:pt x="1527" y="-30"/>
                    <a:pt x="1871" y="39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A827EFE4-3248-4731-8DB0-53E92C876F9E}"/>
                </a:ext>
              </a:extLst>
            </p:cNvPr>
            <p:cNvSpPr/>
            <p:nvPr/>
          </p:nvSpPr>
          <p:spPr>
            <a:xfrm>
              <a:off x="2848647" y="2486923"/>
              <a:ext cx="7364" cy="5938"/>
            </a:xfrm>
            <a:custGeom>
              <a:avLst/>
              <a:gdLst>
                <a:gd name="csX0" fmla="*/ 4160 w 7364"/>
                <a:gd name="csY0" fmla="*/ 1 h 5938"/>
                <a:gd name="csX1" fmla="*/ 7357 w 7364"/>
                <a:gd name="csY1" fmla="*/ 1686 h 5938"/>
                <a:gd name="csX2" fmla="*/ 5492 w 7364"/>
                <a:gd name="csY2" fmla="*/ 5477 h 5938"/>
                <a:gd name="csX3" fmla="*/ 430 w 7364"/>
                <a:gd name="csY3" fmla="*/ 5477 h 5938"/>
                <a:gd name="csX4" fmla="*/ 697 w 7364"/>
                <a:gd name="csY4" fmla="*/ 1897 h 5938"/>
                <a:gd name="csX5" fmla="*/ 4160 w 7364"/>
                <a:gd name="csY5" fmla="*/ 1 h 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364" h="5938">
                  <a:moveTo>
                    <a:pt x="4160" y="1"/>
                  </a:moveTo>
                  <a:cubicBezTo>
                    <a:pt x="5270" y="-34"/>
                    <a:pt x="7269" y="738"/>
                    <a:pt x="7357" y="1686"/>
                  </a:cubicBezTo>
                  <a:cubicBezTo>
                    <a:pt x="7446" y="2634"/>
                    <a:pt x="6647" y="4845"/>
                    <a:pt x="5492" y="5477"/>
                  </a:cubicBezTo>
                  <a:cubicBezTo>
                    <a:pt x="4338" y="6109"/>
                    <a:pt x="1230" y="6074"/>
                    <a:pt x="430" y="5477"/>
                  </a:cubicBezTo>
                  <a:cubicBezTo>
                    <a:pt x="-369" y="4880"/>
                    <a:pt x="75" y="2809"/>
                    <a:pt x="697" y="1897"/>
                  </a:cubicBezTo>
                  <a:cubicBezTo>
                    <a:pt x="1319" y="984"/>
                    <a:pt x="3050" y="36"/>
                    <a:pt x="4160" y="1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17C8A9B2-EC9B-2A94-89FB-0D4F3427C6BA}"/>
                </a:ext>
              </a:extLst>
            </p:cNvPr>
            <p:cNvSpPr/>
            <p:nvPr/>
          </p:nvSpPr>
          <p:spPr>
            <a:xfrm>
              <a:off x="2857834" y="2505241"/>
              <a:ext cx="3624" cy="4017"/>
            </a:xfrm>
            <a:custGeom>
              <a:avLst/>
              <a:gdLst>
                <a:gd name="csX0" fmla="*/ 1101 w 3624"/>
                <a:gd name="csY0" fmla="*/ 8 h 4017"/>
                <a:gd name="csX1" fmla="*/ 2966 w 3624"/>
                <a:gd name="csY1" fmla="*/ 1271 h 4017"/>
                <a:gd name="csX2" fmla="*/ 3499 w 3624"/>
                <a:gd name="csY2" fmla="*/ 2535 h 4017"/>
                <a:gd name="csX3" fmla="*/ 568 w 3624"/>
                <a:gd name="csY3" fmla="*/ 4009 h 4017"/>
                <a:gd name="csX4" fmla="*/ 35 w 3624"/>
                <a:gd name="csY4" fmla="*/ 1903 h 4017"/>
                <a:gd name="csX5" fmla="*/ 1101 w 3624"/>
                <a:gd name="csY5" fmla="*/ 8 h 40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624" h="4017">
                  <a:moveTo>
                    <a:pt x="1101" y="8"/>
                  </a:moveTo>
                  <a:cubicBezTo>
                    <a:pt x="1589" y="-98"/>
                    <a:pt x="2700" y="815"/>
                    <a:pt x="2966" y="1271"/>
                  </a:cubicBezTo>
                  <a:cubicBezTo>
                    <a:pt x="3232" y="1728"/>
                    <a:pt x="3898" y="2079"/>
                    <a:pt x="3499" y="2535"/>
                  </a:cubicBezTo>
                  <a:cubicBezTo>
                    <a:pt x="3099" y="2991"/>
                    <a:pt x="1145" y="4115"/>
                    <a:pt x="568" y="4009"/>
                  </a:cubicBezTo>
                  <a:cubicBezTo>
                    <a:pt x="-9" y="3904"/>
                    <a:pt x="-53" y="2570"/>
                    <a:pt x="35" y="1903"/>
                  </a:cubicBezTo>
                  <a:cubicBezTo>
                    <a:pt x="124" y="1236"/>
                    <a:pt x="612" y="113"/>
                    <a:pt x="1101" y="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002" name="直線矢印コネクタ 1001">
              <a:extLst>
                <a:ext uri="{FF2B5EF4-FFF2-40B4-BE49-F238E27FC236}">
                  <a16:creationId xmlns:a16="http://schemas.microsoft.com/office/drawing/2014/main" id="{C6DB7560-B598-C54E-C0A9-DBC90197E7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5313" y="2357686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9" name="グループ化 1098">
            <a:extLst>
              <a:ext uri="{FF2B5EF4-FFF2-40B4-BE49-F238E27FC236}">
                <a16:creationId xmlns:a16="http://schemas.microsoft.com/office/drawing/2014/main" id="{E9332E36-2EC6-20B8-F699-47BC4380379D}"/>
              </a:ext>
            </a:extLst>
          </p:cNvPr>
          <p:cNvGrpSpPr>
            <a:grpSpLocks noChangeAspect="1"/>
          </p:cNvGrpSpPr>
          <p:nvPr/>
        </p:nvGrpSpPr>
        <p:grpSpPr>
          <a:xfrm>
            <a:off x="3648246" y="1111370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B1E1E7A1-599D-5369-AD8A-0F1000342395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2D4E89DA-34F1-38C4-633E-1C87E5F3C92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0AC68F5C-BE6A-4F50-13BC-99912DF637A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358129DC-AB75-7BBD-9DF8-B70E87BE66B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E79402F-2EAF-7B01-4F94-8A34559A546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31534509-52EB-E34A-E055-8D5C4071280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556AF7FF-5F25-6628-7810-2F11FCDD2AB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62486BC-6D51-D089-883A-784BD242797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9B62F7B6-C66C-B6D4-C376-7A528674AE7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03650F2F-EB9E-11AD-AB4C-79CCF27A11A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E13136A0-5FDB-846D-D24A-E00DAF62344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E6FB7C1F-34B0-F8AE-ABC6-D110B5162C1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892350F-177B-BFFD-67A2-EB9432132C6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03A46F55-23BB-BC4B-94B6-33D28264F4F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A33D32F1-3B79-B8DE-7E43-9615388A1D2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57342874-0901-2C76-1A88-0F9251F875E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81F61CAE-872F-4510-1276-DC9A308D687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8D73BF2-D310-D5B1-9532-27F1B5261A9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60791A10-B4D8-6B55-8614-667A0237302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985F895E-7794-8F70-53A0-CE74B8E5E50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EE7CF6F9-0DA2-E84E-C49E-D84FCA2C6B1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07C30352-5822-EF62-3BD0-7B9C519A3E6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3EFA429E-C893-7817-0B62-67674647474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C747DAE5-0E80-097A-E56D-2353F92DD25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EFBC9789-0297-BADA-85AC-B8F8D4C1620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D341B7FF-9EA7-D56C-A9C6-955AA0B2EC1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42B368AD-174F-F458-08E3-2DCCA4F3831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D89B274-A97E-EACD-3F99-C3FDABBC94E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B481AA9C-11A6-7254-8BD3-6CB781A7404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EBAACF4A-BE72-4899-614A-8ADCE3C920B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9F4AC194-23DE-3580-E0B3-B7EBAA79304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29F2F452-066D-BFF9-1E86-3DE77C87D96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7EAC3A2D-7981-006D-A538-A537D2320BD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F9743BF7-0781-8012-97CA-72C5C2049A3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12D8C33A-82BA-A1DF-BEDF-7365290EF79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6B22F06-6087-70DF-2D46-16271BFC55C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D3D5016C-81B5-E117-454E-7B5564025AD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A39C22BC-E9A4-FB16-1B7A-1205E1942CE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C3614480-333C-76EC-473E-D5CC6706284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5C8D16AF-1531-BFEA-016D-18871C85C9D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4B1A4F8-32F2-008D-28C5-75069E08440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A627BD6-67B9-23DC-828E-B5790F40D75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43650C5-D92C-00FC-7551-41DB85B2AB2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A4141F2D-52F3-4FA5-DFFD-378991988A1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119AD0F1-BC9F-92CD-05BF-971BF1DF0A8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1E6710C-D561-2FAE-5505-1594A123318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C3340533-2725-973D-1BF7-B424BFFFEEB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BC9423F4-DDFC-33EE-D812-C71591DD333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EB26984-0912-F32E-E474-581FEB1135D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5DBDCC44-D924-E468-8388-4FA7A971F985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7B4075C5-EA36-D66D-8933-102F5D0726B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BC996B42-CDD7-4D5A-1E52-F15FB3E775B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E954FFD0-5953-053D-9842-32A16A6826F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62EBEFC3-57B8-BC44-DDA3-321FE2FD8FA0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DDEDA357-E4F3-C7D6-432E-FB4960D4CF4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F9E34AB9-5E24-C440-DB44-116616939D6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0CA75776-AEE0-0AF8-786D-2A1F4D13692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3913203B-1AB3-3138-A1E4-83DAECBC65C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9614D4A1-7214-DE25-7AFD-E25580F4626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3D5E5CA8-B11F-403A-252A-606493929E4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EB04070A-3FB0-A405-7DB4-04152F305FA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F6874B39-BAA2-82EF-07FC-FDBBF84F711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7ADCB140-40A0-9FC8-89C7-5CC45615538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FA1BD18-BD30-7648-0D64-61CEEB556B8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8B56C67C-52F5-252B-F8C2-E288A91AA3F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625E06B6-A6AC-476F-F10D-5AF88EB1980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3985466E-6BB3-1CCD-3C3B-54C8DA3FE06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40A4A3B4-421D-6204-EA46-7A39D967AF1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FF28191C-918E-9210-73CF-3EF16455EEC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B97A9F02-CAA7-FACD-4DE6-DE8175791E9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2AA98B71-3CCA-D5D8-4FFF-432DD556501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C4DBF654-F358-C884-3608-B7DE5AF8A9A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D0D0E8A5-AC24-7BAE-DF1E-F4881F80939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15B3AA1E-E9CD-AEDC-3360-7ADD95D4782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96A0AEEE-8ACC-D3DA-9536-182F7C060A4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4CEC7741-54EC-E464-4781-5D2ABDCFFC6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41DB8424-66E3-19A9-1A54-B882E438170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14F68E5B-066E-8744-D4D2-BBE52546CD0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4744ABDC-4964-724B-C59F-51383C20D73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2D3F4DF6-2BED-2A33-46BD-06991F39265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DD20A20E-83EB-ED08-7B73-45C48BE630C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A794CF84-0704-C4D4-EA80-6F24734A046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6D36D16F-3E51-2C0E-4D6E-E4783556ADF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8D3FD2A7-A7B9-7DBC-BF0D-7AE466E2366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ADBB7E4C-A21D-DF8A-5E41-8C6D30957A9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06BDD59A-6B17-C9FA-1975-D5934083C54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E2D70834-444C-13F7-D6F9-9D56086965C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D7730DBE-C66B-7699-DF6F-A1150732068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ED0275A4-2C4C-7446-54F8-E591FAC7FCF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6EB54381-4572-DCC5-B23B-6D1A5778035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F27FF3FB-6673-6F43-4962-60C0EC0ED22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ED6F2E43-7A22-9185-069C-E6948D33505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19411DCB-39B2-1954-22F9-6C44482C8A0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B09AFB9A-E314-0121-4F80-4011583CB38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B7D7AC33-B775-EBA4-B48A-F1B6DB7BE55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059A2A64-A99B-D1CE-1260-1EB9A97789D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A7074BB2-C176-082A-9BD8-E5B59F7040B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86B2398-E3FB-97AB-86A0-DDF42C031AE3}"/>
                </a:ext>
              </a:extLst>
            </p:cNvPr>
            <p:cNvSpPr txBox="1"/>
            <p:nvPr/>
          </p:nvSpPr>
          <p:spPr>
            <a:xfrm>
              <a:off x="5485330" y="2256879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  <p:cxnSp>
          <p:nvCxnSpPr>
            <p:cNvPr id="1005" name="直線矢印コネクタ 1004">
              <a:extLst>
                <a:ext uri="{FF2B5EF4-FFF2-40B4-BE49-F238E27FC236}">
                  <a16:creationId xmlns:a16="http://schemas.microsoft.com/office/drawing/2014/main" id="{05DE8B08-3612-3F3D-155A-A03B6AC3CD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7270" y="2371053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8" name="フリーフォーム: 図形 1027">
              <a:extLst>
                <a:ext uri="{FF2B5EF4-FFF2-40B4-BE49-F238E27FC236}">
                  <a16:creationId xmlns:a16="http://schemas.microsoft.com/office/drawing/2014/main" id="{B1201800-7A8C-0399-C111-2866B5276205}"/>
                </a:ext>
              </a:extLst>
            </p:cNvPr>
            <p:cNvSpPr/>
            <p:nvPr/>
          </p:nvSpPr>
          <p:spPr>
            <a:xfrm>
              <a:off x="5216095" y="2375245"/>
              <a:ext cx="73312" cy="44959"/>
            </a:xfrm>
            <a:custGeom>
              <a:avLst/>
              <a:gdLst>
                <a:gd name="csX0" fmla="*/ 18040 w 73312"/>
                <a:gd name="csY0" fmla="*/ 0 h 44959"/>
                <a:gd name="csX1" fmla="*/ 18278 w 73312"/>
                <a:gd name="csY1" fmla="*/ 18 h 44959"/>
                <a:gd name="csX2" fmla="*/ 24337 w 73312"/>
                <a:gd name="csY2" fmla="*/ 788 h 44959"/>
                <a:gd name="csX3" fmla="*/ 29026 w 73312"/>
                <a:gd name="csY3" fmla="*/ 4495 h 44959"/>
                <a:gd name="csX4" fmla="*/ 39256 w 73312"/>
                <a:gd name="csY4" fmla="*/ 5506 h 44959"/>
                <a:gd name="csX5" fmla="*/ 48421 w 73312"/>
                <a:gd name="csY5" fmla="*/ 12246 h 44959"/>
                <a:gd name="csX6" fmla="*/ 50339 w 73312"/>
                <a:gd name="csY6" fmla="*/ 1968 h 44959"/>
                <a:gd name="csX7" fmla="*/ 62701 w 73312"/>
                <a:gd name="csY7" fmla="*/ 5506 h 44959"/>
                <a:gd name="csX8" fmla="*/ 70161 w 73312"/>
                <a:gd name="csY8" fmla="*/ 11066 h 44959"/>
                <a:gd name="csX9" fmla="*/ 72679 w 73312"/>
                <a:gd name="csY9" fmla="*/ 13011 h 44959"/>
                <a:gd name="csX10" fmla="*/ 73312 w 73312"/>
                <a:gd name="csY10" fmla="*/ 13539 h 44959"/>
                <a:gd name="csX11" fmla="*/ 72647 w 73312"/>
                <a:gd name="csY11" fmla="*/ 13891 h 44959"/>
                <a:gd name="csX12" fmla="*/ 63287 w 73312"/>
                <a:gd name="csY12" fmla="*/ 16542 h 44959"/>
                <a:gd name="csX13" fmla="*/ 64619 w 73312"/>
                <a:gd name="csY13" fmla="*/ 20544 h 44959"/>
                <a:gd name="csX14" fmla="*/ 62755 w 73312"/>
                <a:gd name="csY14" fmla="*/ 26862 h 44959"/>
                <a:gd name="csX15" fmla="*/ 69681 w 73312"/>
                <a:gd name="csY15" fmla="*/ 34234 h 44959"/>
                <a:gd name="csX16" fmla="*/ 63554 w 73312"/>
                <a:gd name="csY16" fmla="*/ 40342 h 44959"/>
                <a:gd name="csX17" fmla="*/ 63554 w 73312"/>
                <a:gd name="csY17" fmla="*/ 43922 h 44959"/>
                <a:gd name="csX18" fmla="*/ 59291 w 73312"/>
                <a:gd name="csY18" fmla="*/ 43922 h 44959"/>
                <a:gd name="csX19" fmla="*/ 55828 w 73312"/>
                <a:gd name="csY19" fmla="*/ 31917 h 44959"/>
                <a:gd name="csX20" fmla="*/ 45437 w 73312"/>
                <a:gd name="csY20" fmla="*/ 28758 h 44959"/>
                <a:gd name="csX21" fmla="*/ 19062 w 73312"/>
                <a:gd name="csY21" fmla="*/ 33813 h 44959"/>
                <a:gd name="csX22" fmla="*/ 16806 w 73312"/>
                <a:gd name="csY22" fmla="*/ 36587 h 44959"/>
                <a:gd name="csX23" fmla="*/ 16738 w 73312"/>
                <a:gd name="csY23" fmla="*/ 36843 h 44959"/>
                <a:gd name="csX24" fmla="*/ 16816 w 73312"/>
                <a:gd name="csY24" fmla="*/ 37640 h 44959"/>
                <a:gd name="csX25" fmla="*/ 17209 w 73312"/>
                <a:gd name="csY25" fmla="*/ 41440 h 44959"/>
                <a:gd name="csX26" fmla="*/ 17282 w 73312"/>
                <a:gd name="csY26" fmla="*/ 41581 h 44959"/>
                <a:gd name="csX27" fmla="*/ 15162 w 73312"/>
                <a:gd name="csY27" fmla="*/ 41283 h 44959"/>
                <a:gd name="csX28" fmla="*/ 5474 w 73312"/>
                <a:gd name="csY28" fmla="*/ 39078 h 44959"/>
                <a:gd name="csX29" fmla="*/ 7073 w 73312"/>
                <a:gd name="csY29" fmla="*/ 30653 h 44959"/>
                <a:gd name="csX30" fmla="*/ 6540 w 73312"/>
                <a:gd name="csY30" fmla="*/ 22229 h 44959"/>
                <a:gd name="csX31" fmla="*/ 2377 w 73312"/>
                <a:gd name="csY31" fmla="*/ 21755 h 44959"/>
                <a:gd name="csX32" fmla="*/ 576 w 73312"/>
                <a:gd name="csY32" fmla="*/ 22028 h 44959"/>
                <a:gd name="csX33" fmla="*/ 576 w 73312"/>
                <a:gd name="csY33" fmla="*/ 21996 h 44959"/>
                <a:gd name="csX34" fmla="*/ 1034 w 73312"/>
                <a:gd name="csY34" fmla="*/ 16121 h 44959"/>
                <a:gd name="csX35" fmla="*/ 17019 w 73312"/>
                <a:gd name="csY35" fmla="*/ 12190 h 44959"/>
                <a:gd name="csX36" fmla="*/ 18289 w 73312"/>
                <a:gd name="csY36" fmla="*/ 585 h 44959"/>
                <a:gd name="csX37" fmla="*/ 18040 w 73312"/>
                <a:gd name="csY37" fmla="*/ 0 h 449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73312" h="44959">
                  <a:moveTo>
                    <a:pt x="18040" y="0"/>
                  </a:moveTo>
                  <a:lnTo>
                    <a:pt x="18278" y="18"/>
                  </a:lnTo>
                  <a:cubicBezTo>
                    <a:pt x="20717" y="210"/>
                    <a:pt x="22872" y="430"/>
                    <a:pt x="24337" y="788"/>
                  </a:cubicBezTo>
                  <a:cubicBezTo>
                    <a:pt x="28244" y="1743"/>
                    <a:pt x="26539" y="3709"/>
                    <a:pt x="29026" y="4495"/>
                  </a:cubicBezTo>
                  <a:cubicBezTo>
                    <a:pt x="31512" y="5281"/>
                    <a:pt x="36024" y="4214"/>
                    <a:pt x="39256" y="5506"/>
                  </a:cubicBezTo>
                  <a:cubicBezTo>
                    <a:pt x="42489" y="6798"/>
                    <a:pt x="46574" y="12835"/>
                    <a:pt x="48421" y="12246"/>
                  </a:cubicBezTo>
                  <a:cubicBezTo>
                    <a:pt x="50268" y="11656"/>
                    <a:pt x="47959" y="3091"/>
                    <a:pt x="50339" y="1968"/>
                  </a:cubicBezTo>
                  <a:cubicBezTo>
                    <a:pt x="52719" y="845"/>
                    <a:pt x="59398" y="3990"/>
                    <a:pt x="62701" y="5506"/>
                  </a:cubicBezTo>
                  <a:cubicBezTo>
                    <a:pt x="66005" y="7023"/>
                    <a:pt x="66893" y="9157"/>
                    <a:pt x="70161" y="11066"/>
                  </a:cubicBezTo>
                  <a:cubicBezTo>
                    <a:pt x="70978" y="11544"/>
                    <a:pt x="71808" y="12247"/>
                    <a:pt x="72679" y="13011"/>
                  </a:cubicBezTo>
                  <a:lnTo>
                    <a:pt x="73312" y="13539"/>
                  </a:lnTo>
                  <a:lnTo>
                    <a:pt x="72647" y="13891"/>
                  </a:lnTo>
                  <a:cubicBezTo>
                    <a:pt x="69640" y="15121"/>
                    <a:pt x="64553" y="15516"/>
                    <a:pt x="63287" y="16542"/>
                  </a:cubicBezTo>
                  <a:cubicBezTo>
                    <a:pt x="61600" y="17911"/>
                    <a:pt x="64708" y="18824"/>
                    <a:pt x="64619" y="20544"/>
                  </a:cubicBezTo>
                  <a:cubicBezTo>
                    <a:pt x="64531" y="22264"/>
                    <a:pt x="61911" y="24581"/>
                    <a:pt x="62755" y="26862"/>
                  </a:cubicBezTo>
                  <a:cubicBezTo>
                    <a:pt x="63598" y="29144"/>
                    <a:pt x="69548" y="31987"/>
                    <a:pt x="69681" y="34234"/>
                  </a:cubicBezTo>
                  <a:cubicBezTo>
                    <a:pt x="69815" y="36480"/>
                    <a:pt x="64575" y="38727"/>
                    <a:pt x="63554" y="40342"/>
                  </a:cubicBezTo>
                  <a:cubicBezTo>
                    <a:pt x="62533" y="41956"/>
                    <a:pt x="64264" y="43325"/>
                    <a:pt x="63554" y="43922"/>
                  </a:cubicBezTo>
                  <a:cubicBezTo>
                    <a:pt x="62843" y="44519"/>
                    <a:pt x="60579" y="45923"/>
                    <a:pt x="59291" y="43922"/>
                  </a:cubicBezTo>
                  <a:cubicBezTo>
                    <a:pt x="58003" y="41921"/>
                    <a:pt x="58137" y="34444"/>
                    <a:pt x="55828" y="31917"/>
                  </a:cubicBezTo>
                  <a:cubicBezTo>
                    <a:pt x="53519" y="29390"/>
                    <a:pt x="51565" y="28442"/>
                    <a:pt x="45437" y="28758"/>
                  </a:cubicBezTo>
                  <a:cubicBezTo>
                    <a:pt x="39310" y="29074"/>
                    <a:pt x="25012" y="31636"/>
                    <a:pt x="19062" y="33813"/>
                  </a:cubicBezTo>
                  <a:cubicBezTo>
                    <a:pt x="17946" y="34221"/>
                    <a:pt x="17255" y="35260"/>
                    <a:pt x="16806" y="36587"/>
                  </a:cubicBezTo>
                  <a:lnTo>
                    <a:pt x="16738" y="36843"/>
                  </a:lnTo>
                  <a:lnTo>
                    <a:pt x="16816" y="37640"/>
                  </a:lnTo>
                  <a:cubicBezTo>
                    <a:pt x="16879" y="39047"/>
                    <a:pt x="16842" y="40354"/>
                    <a:pt x="17209" y="41440"/>
                  </a:cubicBezTo>
                  <a:lnTo>
                    <a:pt x="17282" y="41581"/>
                  </a:lnTo>
                  <a:lnTo>
                    <a:pt x="15162" y="41283"/>
                  </a:lnTo>
                  <a:cubicBezTo>
                    <a:pt x="11226" y="40767"/>
                    <a:pt x="6945" y="40306"/>
                    <a:pt x="5474" y="39078"/>
                  </a:cubicBezTo>
                  <a:cubicBezTo>
                    <a:pt x="3121" y="37112"/>
                    <a:pt x="6895" y="33461"/>
                    <a:pt x="7073" y="30653"/>
                  </a:cubicBezTo>
                  <a:cubicBezTo>
                    <a:pt x="7251" y="27845"/>
                    <a:pt x="8316" y="23563"/>
                    <a:pt x="6540" y="22229"/>
                  </a:cubicBezTo>
                  <a:cubicBezTo>
                    <a:pt x="5652" y="21562"/>
                    <a:pt x="4165" y="21544"/>
                    <a:pt x="2377" y="21755"/>
                  </a:cubicBezTo>
                  <a:lnTo>
                    <a:pt x="576" y="22028"/>
                  </a:lnTo>
                  <a:lnTo>
                    <a:pt x="576" y="21996"/>
                  </a:lnTo>
                  <a:cubicBezTo>
                    <a:pt x="382" y="19448"/>
                    <a:pt x="-853" y="17730"/>
                    <a:pt x="1034" y="16121"/>
                  </a:cubicBezTo>
                  <a:cubicBezTo>
                    <a:pt x="4054" y="13547"/>
                    <a:pt x="14237" y="14998"/>
                    <a:pt x="17019" y="12190"/>
                  </a:cubicBezTo>
                  <a:cubicBezTo>
                    <a:pt x="19454" y="9732"/>
                    <a:pt x="19441" y="4014"/>
                    <a:pt x="18289" y="585"/>
                  </a:cubicBezTo>
                  <a:lnTo>
                    <a:pt x="1804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フリーフォーム: 図形 1025">
              <a:extLst>
                <a:ext uri="{FF2B5EF4-FFF2-40B4-BE49-F238E27FC236}">
                  <a16:creationId xmlns:a16="http://schemas.microsoft.com/office/drawing/2014/main" id="{2133E51E-7404-10D0-AB62-06038525060C}"/>
                </a:ext>
              </a:extLst>
            </p:cNvPr>
            <p:cNvSpPr/>
            <p:nvPr/>
          </p:nvSpPr>
          <p:spPr>
            <a:xfrm>
              <a:off x="5251676" y="2446909"/>
              <a:ext cx="8926" cy="9340"/>
            </a:xfrm>
            <a:custGeom>
              <a:avLst/>
              <a:gdLst>
                <a:gd name="csX0" fmla="*/ 2803 w 8926"/>
                <a:gd name="csY0" fmla="*/ 4 h 9340"/>
                <a:gd name="csX1" fmla="*/ 7991 w 8926"/>
                <a:gd name="csY1" fmla="*/ 1229 h 9340"/>
                <a:gd name="csX2" fmla="*/ 8258 w 8926"/>
                <a:gd name="csY2" fmla="*/ 9021 h 9340"/>
                <a:gd name="csX3" fmla="*/ 2397 w 8926"/>
                <a:gd name="csY3" fmla="*/ 7126 h 9340"/>
                <a:gd name="csX4" fmla="*/ 265 w 8926"/>
                <a:gd name="csY4" fmla="*/ 597 h 9340"/>
                <a:gd name="csX5" fmla="*/ 2803 w 8926"/>
                <a:gd name="csY5" fmla="*/ 4 h 93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926" h="9340">
                  <a:moveTo>
                    <a:pt x="2803" y="4"/>
                  </a:moveTo>
                  <a:cubicBezTo>
                    <a:pt x="4776" y="-44"/>
                    <a:pt x="7242" y="373"/>
                    <a:pt x="7991" y="1229"/>
                  </a:cubicBezTo>
                  <a:cubicBezTo>
                    <a:pt x="9190" y="2598"/>
                    <a:pt x="9190" y="8039"/>
                    <a:pt x="8258" y="9021"/>
                  </a:cubicBezTo>
                  <a:cubicBezTo>
                    <a:pt x="7325" y="10004"/>
                    <a:pt x="3729" y="8530"/>
                    <a:pt x="2397" y="7126"/>
                  </a:cubicBezTo>
                  <a:cubicBezTo>
                    <a:pt x="1064" y="5722"/>
                    <a:pt x="-667" y="1580"/>
                    <a:pt x="265" y="597"/>
                  </a:cubicBezTo>
                  <a:cubicBezTo>
                    <a:pt x="615" y="228"/>
                    <a:pt x="1620" y="33"/>
                    <a:pt x="2803" y="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6DE96582-03DD-A576-A769-9E8B3D450984}"/>
                </a:ext>
              </a:extLst>
            </p:cNvPr>
            <p:cNvSpPr/>
            <p:nvPr/>
          </p:nvSpPr>
          <p:spPr>
            <a:xfrm>
              <a:off x="5242433" y="2476649"/>
              <a:ext cx="4514" cy="7858"/>
            </a:xfrm>
            <a:custGeom>
              <a:avLst/>
              <a:gdLst>
                <a:gd name="csX0" fmla="*/ 4180 w 4514"/>
                <a:gd name="csY0" fmla="*/ 132 h 7858"/>
                <a:gd name="csX1" fmla="*/ 3913 w 4514"/>
                <a:gd name="csY1" fmla="*/ 7714 h 7858"/>
                <a:gd name="csX2" fmla="*/ 450 w 4514"/>
                <a:gd name="csY2" fmla="*/ 5397 h 7858"/>
                <a:gd name="csX3" fmla="*/ 450 w 4514"/>
                <a:gd name="csY3" fmla="*/ 3081 h 7858"/>
                <a:gd name="csX4" fmla="*/ 4180 w 4514"/>
                <a:gd name="csY4" fmla="*/ 132 h 78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514" h="7858">
                  <a:moveTo>
                    <a:pt x="4180" y="132"/>
                  </a:moveTo>
                  <a:cubicBezTo>
                    <a:pt x="4757" y="904"/>
                    <a:pt x="4535" y="6977"/>
                    <a:pt x="3913" y="7714"/>
                  </a:cubicBezTo>
                  <a:cubicBezTo>
                    <a:pt x="3292" y="8451"/>
                    <a:pt x="1027" y="6170"/>
                    <a:pt x="450" y="5397"/>
                  </a:cubicBezTo>
                  <a:cubicBezTo>
                    <a:pt x="-127" y="4625"/>
                    <a:pt x="-172" y="3958"/>
                    <a:pt x="450" y="3081"/>
                  </a:cubicBezTo>
                  <a:cubicBezTo>
                    <a:pt x="1072" y="2203"/>
                    <a:pt x="3603" y="-640"/>
                    <a:pt x="4180" y="132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フリーフォーム: 図形 1021">
              <a:extLst>
                <a:ext uri="{FF2B5EF4-FFF2-40B4-BE49-F238E27FC236}">
                  <a16:creationId xmlns:a16="http://schemas.microsoft.com/office/drawing/2014/main" id="{FDE38091-C458-0F2A-5F3D-46E27C770928}"/>
                </a:ext>
              </a:extLst>
            </p:cNvPr>
            <p:cNvSpPr/>
            <p:nvPr/>
          </p:nvSpPr>
          <p:spPr>
            <a:xfrm>
              <a:off x="5232514" y="2491178"/>
              <a:ext cx="5261" cy="5304"/>
            </a:xfrm>
            <a:custGeom>
              <a:avLst/>
              <a:gdLst>
                <a:gd name="csX0" fmla="*/ 1872 w 5261"/>
                <a:gd name="csY0" fmla="*/ 40 h 5304"/>
                <a:gd name="csX1" fmla="*/ 4775 w 5261"/>
                <a:gd name="csY1" fmla="*/ 1610 h 5304"/>
                <a:gd name="csX2" fmla="*/ 4775 w 5261"/>
                <a:gd name="csY2" fmla="*/ 3505 h 5304"/>
                <a:gd name="csX3" fmla="*/ 246 w 5261"/>
                <a:gd name="csY3" fmla="*/ 5190 h 5304"/>
                <a:gd name="csX4" fmla="*/ 1045 w 5261"/>
                <a:gd name="csY4" fmla="*/ 135 h 5304"/>
                <a:gd name="csX5" fmla="*/ 1872 w 5261"/>
                <a:gd name="csY5" fmla="*/ 40 h 5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261" h="5304">
                  <a:moveTo>
                    <a:pt x="1872" y="40"/>
                  </a:moveTo>
                  <a:cubicBezTo>
                    <a:pt x="2902" y="247"/>
                    <a:pt x="4376" y="1215"/>
                    <a:pt x="4775" y="1610"/>
                  </a:cubicBezTo>
                  <a:cubicBezTo>
                    <a:pt x="5308" y="2136"/>
                    <a:pt x="5530" y="2908"/>
                    <a:pt x="4775" y="3505"/>
                  </a:cubicBezTo>
                  <a:cubicBezTo>
                    <a:pt x="4020" y="4102"/>
                    <a:pt x="868" y="5752"/>
                    <a:pt x="246" y="5190"/>
                  </a:cubicBezTo>
                  <a:cubicBezTo>
                    <a:pt x="-376" y="4628"/>
                    <a:pt x="291" y="732"/>
                    <a:pt x="1045" y="135"/>
                  </a:cubicBezTo>
                  <a:cubicBezTo>
                    <a:pt x="1234" y="-14"/>
                    <a:pt x="1528" y="-29"/>
                    <a:pt x="1872" y="4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フリーフォーム: 図形 1019">
              <a:extLst>
                <a:ext uri="{FF2B5EF4-FFF2-40B4-BE49-F238E27FC236}">
                  <a16:creationId xmlns:a16="http://schemas.microsoft.com/office/drawing/2014/main" id="{8A209B5B-A8A2-D7BE-A238-B5B79E6D16E9}"/>
                </a:ext>
              </a:extLst>
            </p:cNvPr>
            <p:cNvSpPr/>
            <p:nvPr/>
          </p:nvSpPr>
          <p:spPr>
            <a:xfrm>
              <a:off x="5263232" y="2501210"/>
              <a:ext cx="7364" cy="5938"/>
            </a:xfrm>
            <a:custGeom>
              <a:avLst/>
              <a:gdLst>
                <a:gd name="csX0" fmla="*/ 4162 w 7364"/>
                <a:gd name="csY0" fmla="*/ 2 h 5938"/>
                <a:gd name="csX1" fmla="*/ 7358 w 7364"/>
                <a:gd name="csY1" fmla="*/ 1687 h 5938"/>
                <a:gd name="csX2" fmla="*/ 5494 w 7364"/>
                <a:gd name="csY2" fmla="*/ 5478 h 5938"/>
                <a:gd name="csX3" fmla="*/ 432 w 7364"/>
                <a:gd name="csY3" fmla="*/ 5478 h 5938"/>
                <a:gd name="csX4" fmla="*/ 698 w 7364"/>
                <a:gd name="csY4" fmla="*/ 1898 h 5938"/>
                <a:gd name="csX5" fmla="*/ 4162 w 7364"/>
                <a:gd name="csY5" fmla="*/ 2 h 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364" h="5938">
                  <a:moveTo>
                    <a:pt x="4162" y="2"/>
                  </a:moveTo>
                  <a:cubicBezTo>
                    <a:pt x="5272" y="-33"/>
                    <a:pt x="7270" y="739"/>
                    <a:pt x="7358" y="1687"/>
                  </a:cubicBezTo>
                  <a:cubicBezTo>
                    <a:pt x="7447" y="2635"/>
                    <a:pt x="6648" y="4846"/>
                    <a:pt x="5494" y="5478"/>
                  </a:cubicBezTo>
                  <a:cubicBezTo>
                    <a:pt x="4339" y="6110"/>
                    <a:pt x="1231" y="6075"/>
                    <a:pt x="432" y="5478"/>
                  </a:cubicBezTo>
                  <a:cubicBezTo>
                    <a:pt x="-368" y="4881"/>
                    <a:pt x="76" y="2810"/>
                    <a:pt x="698" y="1898"/>
                  </a:cubicBezTo>
                  <a:cubicBezTo>
                    <a:pt x="1320" y="985"/>
                    <a:pt x="3051" y="37"/>
                    <a:pt x="4162" y="2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フリーフォーム: 図形 1016">
              <a:extLst>
                <a:ext uri="{FF2B5EF4-FFF2-40B4-BE49-F238E27FC236}">
                  <a16:creationId xmlns:a16="http://schemas.microsoft.com/office/drawing/2014/main" id="{201B3E4B-3460-2540-CC79-2BD9EA1A3876}"/>
                </a:ext>
              </a:extLst>
            </p:cNvPr>
            <p:cNvSpPr/>
            <p:nvPr/>
          </p:nvSpPr>
          <p:spPr>
            <a:xfrm>
              <a:off x="5272419" y="2519528"/>
              <a:ext cx="3624" cy="4017"/>
            </a:xfrm>
            <a:custGeom>
              <a:avLst/>
              <a:gdLst>
                <a:gd name="csX0" fmla="*/ 1102 w 3624"/>
                <a:gd name="csY0" fmla="*/ 9 h 4017"/>
                <a:gd name="csX1" fmla="*/ 2967 w 3624"/>
                <a:gd name="csY1" fmla="*/ 1272 h 4017"/>
                <a:gd name="csX2" fmla="*/ 3500 w 3624"/>
                <a:gd name="csY2" fmla="*/ 2536 h 4017"/>
                <a:gd name="csX3" fmla="*/ 569 w 3624"/>
                <a:gd name="csY3" fmla="*/ 4010 h 4017"/>
                <a:gd name="csX4" fmla="*/ 36 w 3624"/>
                <a:gd name="csY4" fmla="*/ 1904 h 4017"/>
                <a:gd name="csX5" fmla="*/ 1102 w 3624"/>
                <a:gd name="csY5" fmla="*/ 9 h 40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624" h="4017">
                  <a:moveTo>
                    <a:pt x="1102" y="9"/>
                  </a:moveTo>
                  <a:cubicBezTo>
                    <a:pt x="1591" y="-97"/>
                    <a:pt x="2701" y="816"/>
                    <a:pt x="2967" y="1272"/>
                  </a:cubicBezTo>
                  <a:cubicBezTo>
                    <a:pt x="3233" y="1729"/>
                    <a:pt x="3899" y="2080"/>
                    <a:pt x="3500" y="2536"/>
                  </a:cubicBezTo>
                  <a:cubicBezTo>
                    <a:pt x="3100" y="2992"/>
                    <a:pt x="1146" y="4116"/>
                    <a:pt x="569" y="4010"/>
                  </a:cubicBezTo>
                  <a:cubicBezTo>
                    <a:pt x="-8" y="3905"/>
                    <a:pt x="-52" y="2571"/>
                    <a:pt x="36" y="1904"/>
                  </a:cubicBezTo>
                  <a:cubicBezTo>
                    <a:pt x="125" y="1237"/>
                    <a:pt x="614" y="114"/>
                    <a:pt x="1102" y="9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1" name="グループ化 1100">
            <a:extLst>
              <a:ext uri="{FF2B5EF4-FFF2-40B4-BE49-F238E27FC236}">
                <a16:creationId xmlns:a16="http://schemas.microsoft.com/office/drawing/2014/main" id="{E9834E39-D094-543F-9760-2FDD98D0C985}"/>
              </a:ext>
            </a:extLst>
          </p:cNvPr>
          <p:cNvGrpSpPr>
            <a:grpSpLocks noChangeAspect="1"/>
          </p:cNvGrpSpPr>
          <p:nvPr/>
        </p:nvGrpSpPr>
        <p:grpSpPr>
          <a:xfrm>
            <a:off x="6601620" y="1097083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8A3225E1-DA37-8372-50AB-38A585F1711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B6DE8DC4-5B13-D08D-211D-420E52AA5C8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DA8A3C61-6126-ECE7-65EB-71010BC62B0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5A9D12C2-CE28-8A05-AB25-5F814213109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67ABBE77-151B-01E6-850A-2F222CC9A14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37E89354-7B62-14AB-9286-FFF1B2EFC40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6C5860A1-0412-6599-D370-FC655AF7DF6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2E99C523-85DE-9BCE-0DCE-D56D6EA3534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5E992434-7C67-0A19-4B91-D089877777F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2A5FB1BC-C515-0DBA-C476-2239CB4E6E0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35375E36-BA13-9883-3B10-F2299AB6717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6B5D16EC-59E7-E7FF-D9EB-AACE1CAB046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27E05A28-965E-79F8-A555-5D04460B319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BF04AC6F-40A8-4D03-6416-B04F935E80B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F4A6CE0-B57A-F5F2-F73E-DA73F4B9321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FF501D14-0969-5AE5-82E0-9ADF4CF6B43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AF03668E-BFCE-BD66-3275-5FE77E3F230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327D9823-C44A-E301-09F5-3A954B4525B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5FD75276-B73B-03A1-4689-9CA239171C2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3C697CA1-8879-74E6-7AA9-FEC9DCF2A34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8CAD071D-CF5D-893F-C1DB-CC6D29BF42A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CFED7208-5011-7EA1-4B78-3D9C649C82A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0E07E9D-D623-CBAB-F813-DDAF6D547F3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EBCC9626-FDB8-0815-DA6F-C44F2434CCB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3FA688F4-2BAF-45A1-00F0-946A6709574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2B1CE15D-23EE-E0D9-CF3B-7AFD270DD12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005B9FC0-CE6E-F850-E2EB-68B0F59B004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FCB37DEF-3891-1278-6C55-D14617621FF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04B2F37E-0461-55CC-3AE4-DB885A337F0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EFCE68AD-C641-C2D1-770B-9829A422CD2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6827DE1E-64C1-256C-569A-CE98BFF30A2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CEAE0DE8-EB90-F4EE-0D2B-7D1131D2C97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3A3C6A67-401F-D5B2-FF69-99F16D2EE10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3947411A-F899-4EA9-2E04-82D8E1A8329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D25094A6-2B41-08DE-CF73-98E8A5223EA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AC18626-F122-492F-86B5-02543AB67AA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923DE6B-5BCE-00A0-2FB3-9A5632872F3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06247C19-D930-51F9-3713-7AD655F8A1F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7D35A751-AC65-98E1-9CE5-E2734134D7E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E9E33223-E793-6EEA-8F38-57C3B55F09C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84B6DCB-4DBF-9DED-5240-26D9000BF9F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7CD35109-9510-D945-1F00-3ADAD1F06A3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90F6CA41-76DF-E654-CC4C-473ADB69162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BFABD720-6CE2-945C-8721-F40C77191EA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AD8CCDF3-E3C6-2925-F00F-CA2E9E8E4CB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A0E9DA04-8415-2575-3DFF-2CEFDFC5080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EB56B1BC-30FF-62CA-7577-E9F837A1E65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CFD2F87C-6252-5EE9-66FE-5018891AC36E}"/>
                </a:ext>
              </a:extLst>
            </p:cNvPr>
            <p:cNvSpPr/>
            <p:nvPr/>
          </p:nvSpPr>
          <p:spPr>
            <a:xfrm>
              <a:off x="7621159" y="2360957"/>
              <a:ext cx="73312" cy="44959"/>
            </a:xfrm>
            <a:custGeom>
              <a:avLst/>
              <a:gdLst>
                <a:gd name="csX0" fmla="*/ 18040 w 73312"/>
                <a:gd name="csY0" fmla="*/ 0 h 44959"/>
                <a:gd name="csX1" fmla="*/ 18278 w 73312"/>
                <a:gd name="csY1" fmla="*/ 18 h 44959"/>
                <a:gd name="csX2" fmla="*/ 24337 w 73312"/>
                <a:gd name="csY2" fmla="*/ 788 h 44959"/>
                <a:gd name="csX3" fmla="*/ 29026 w 73312"/>
                <a:gd name="csY3" fmla="*/ 4495 h 44959"/>
                <a:gd name="csX4" fmla="*/ 39256 w 73312"/>
                <a:gd name="csY4" fmla="*/ 5506 h 44959"/>
                <a:gd name="csX5" fmla="*/ 48421 w 73312"/>
                <a:gd name="csY5" fmla="*/ 12246 h 44959"/>
                <a:gd name="csX6" fmla="*/ 50339 w 73312"/>
                <a:gd name="csY6" fmla="*/ 1968 h 44959"/>
                <a:gd name="csX7" fmla="*/ 62701 w 73312"/>
                <a:gd name="csY7" fmla="*/ 5506 h 44959"/>
                <a:gd name="csX8" fmla="*/ 70161 w 73312"/>
                <a:gd name="csY8" fmla="*/ 11066 h 44959"/>
                <a:gd name="csX9" fmla="*/ 72679 w 73312"/>
                <a:gd name="csY9" fmla="*/ 13011 h 44959"/>
                <a:gd name="csX10" fmla="*/ 73312 w 73312"/>
                <a:gd name="csY10" fmla="*/ 13539 h 44959"/>
                <a:gd name="csX11" fmla="*/ 72647 w 73312"/>
                <a:gd name="csY11" fmla="*/ 13891 h 44959"/>
                <a:gd name="csX12" fmla="*/ 63287 w 73312"/>
                <a:gd name="csY12" fmla="*/ 16542 h 44959"/>
                <a:gd name="csX13" fmla="*/ 64619 w 73312"/>
                <a:gd name="csY13" fmla="*/ 20544 h 44959"/>
                <a:gd name="csX14" fmla="*/ 62755 w 73312"/>
                <a:gd name="csY14" fmla="*/ 26862 h 44959"/>
                <a:gd name="csX15" fmla="*/ 69681 w 73312"/>
                <a:gd name="csY15" fmla="*/ 34234 h 44959"/>
                <a:gd name="csX16" fmla="*/ 63554 w 73312"/>
                <a:gd name="csY16" fmla="*/ 40342 h 44959"/>
                <a:gd name="csX17" fmla="*/ 63554 w 73312"/>
                <a:gd name="csY17" fmla="*/ 43922 h 44959"/>
                <a:gd name="csX18" fmla="*/ 59291 w 73312"/>
                <a:gd name="csY18" fmla="*/ 43922 h 44959"/>
                <a:gd name="csX19" fmla="*/ 55828 w 73312"/>
                <a:gd name="csY19" fmla="*/ 31917 h 44959"/>
                <a:gd name="csX20" fmla="*/ 45437 w 73312"/>
                <a:gd name="csY20" fmla="*/ 28758 h 44959"/>
                <a:gd name="csX21" fmla="*/ 19062 w 73312"/>
                <a:gd name="csY21" fmla="*/ 33813 h 44959"/>
                <a:gd name="csX22" fmla="*/ 16806 w 73312"/>
                <a:gd name="csY22" fmla="*/ 36587 h 44959"/>
                <a:gd name="csX23" fmla="*/ 16738 w 73312"/>
                <a:gd name="csY23" fmla="*/ 36843 h 44959"/>
                <a:gd name="csX24" fmla="*/ 16816 w 73312"/>
                <a:gd name="csY24" fmla="*/ 37640 h 44959"/>
                <a:gd name="csX25" fmla="*/ 17209 w 73312"/>
                <a:gd name="csY25" fmla="*/ 41440 h 44959"/>
                <a:gd name="csX26" fmla="*/ 17282 w 73312"/>
                <a:gd name="csY26" fmla="*/ 41581 h 44959"/>
                <a:gd name="csX27" fmla="*/ 15162 w 73312"/>
                <a:gd name="csY27" fmla="*/ 41283 h 44959"/>
                <a:gd name="csX28" fmla="*/ 5474 w 73312"/>
                <a:gd name="csY28" fmla="*/ 39078 h 44959"/>
                <a:gd name="csX29" fmla="*/ 7073 w 73312"/>
                <a:gd name="csY29" fmla="*/ 30653 h 44959"/>
                <a:gd name="csX30" fmla="*/ 6540 w 73312"/>
                <a:gd name="csY30" fmla="*/ 22229 h 44959"/>
                <a:gd name="csX31" fmla="*/ 2377 w 73312"/>
                <a:gd name="csY31" fmla="*/ 21755 h 44959"/>
                <a:gd name="csX32" fmla="*/ 576 w 73312"/>
                <a:gd name="csY32" fmla="*/ 22028 h 44959"/>
                <a:gd name="csX33" fmla="*/ 576 w 73312"/>
                <a:gd name="csY33" fmla="*/ 21996 h 44959"/>
                <a:gd name="csX34" fmla="*/ 1034 w 73312"/>
                <a:gd name="csY34" fmla="*/ 16121 h 44959"/>
                <a:gd name="csX35" fmla="*/ 17019 w 73312"/>
                <a:gd name="csY35" fmla="*/ 12190 h 44959"/>
                <a:gd name="csX36" fmla="*/ 18289 w 73312"/>
                <a:gd name="csY36" fmla="*/ 585 h 44959"/>
                <a:gd name="csX37" fmla="*/ 18040 w 73312"/>
                <a:gd name="csY37" fmla="*/ 0 h 449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73312" h="44959">
                  <a:moveTo>
                    <a:pt x="18040" y="0"/>
                  </a:moveTo>
                  <a:lnTo>
                    <a:pt x="18278" y="18"/>
                  </a:lnTo>
                  <a:cubicBezTo>
                    <a:pt x="20717" y="210"/>
                    <a:pt x="22872" y="430"/>
                    <a:pt x="24337" y="788"/>
                  </a:cubicBezTo>
                  <a:cubicBezTo>
                    <a:pt x="28244" y="1743"/>
                    <a:pt x="26539" y="3709"/>
                    <a:pt x="29026" y="4495"/>
                  </a:cubicBezTo>
                  <a:cubicBezTo>
                    <a:pt x="31512" y="5281"/>
                    <a:pt x="36024" y="4214"/>
                    <a:pt x="39256" y="5506"/>
                  </a:cubicBezTo>
                  <a:cubicBezTo>
                    <a:pt x="42489" y="6798"/>
                    <a:pt x="46574" y="12835"/>
                    <a:pt x="48421" y="12246"/>
                  </a:cubicBezTo>
                  <a:cubicBezTo>
                    <a:pt x="50268" y="11656"/>
                    <a:pt x="47959" y="3091"/>
                    <a:pt x="50339" y="1968"/>
                  </a:cubicBezTo>
                  <a:cubicBezTo>
                    <a:pt x="52719" y="845"/>
                    <a:pt x="59398" y="3990"/>
                    <a:pt x="62701" y="5506"/>
                  </a:cubicBezTo>
                  <a:cubicBezTo>
                    <a:pt x="66005" y="7023"/>
                    <a:pt x="66893" y="9157"/>
                    <a:pt x="70161" y="11066"/>
                  </a:cubicBezTo>
                  <a:cubicBezTo>
                    <a:pt x="70978" y="11544"/>
                    <a:pt x="71808" y="12247"/>
                    <a:pt x="72679" y="13011"/>
                  </a:cubicBezTo>
                  <a:lnTo>
                    <a:pt x="73312" y="13539"/>
                  </a:lnTo>
                  <a:lnTo>
                    <a:pt x="72647" y="13891"/>
                  </a:lnTo>
                  <a:cubicBezTo>
                    <a:pt x="69640" y="15121"/>
                    <a:pt x="64553" y="15516"/>
                    <a:pt x="63287" y="16542"/>
                  </a:cubicBezTo>
                  <a:cubicBezTo>
                    <a:pt x="61600" y="17911"/>
                    <a:pt x="64708" y="18824"/>
                    <a:pt x="64619" y="20544"/>
                  </a:cubicBezTo>
                  <a:cubicBezTo>
                    <a:pt x="64531" y="22264"/>
                    <a:pt x="61911" y="24581"/>
                    <a:pt x="62755" y="26862"/>
                  </a:cubicBezTo>
                  <a:cubicBezTo>
                    <a:pt x="63598" y="29144"/>
                    <a:pt x="69548" y="31987"/>
                    <a:pt x="69681" y="34234"/>
                  </a:cubicBezTo>
                  <a:cubicBezTo>
                    <a:pt x="69815" y="36480"/>
                    <a:pt x="64575" y="38727"/>
                    <a:pt x="63554" y="40342"/>
                  </a:cubicBezTo>
                  <a:cubicBezTo>
                    <a:pt x="62533" y="41956"/>
                    <a:pt x="64264" y="43325"/>
                    <a:pt x="63554" y="43922"/>
                  </a:cubicBezTo>
                  <a:cubicBezTo>
                    <a:pt x="62843" y="44519"/>
                    <a:pt x="60579" y="45923"/>
                    <a:pt x="59291" y="43922"/>
                  </a:cubicBezTo>
                  <a:cubicBezTo>
                    <a:pt x="58003" y="41921"/>
                    <a:pt x="58137" y="34444"/>
                    <a:pt x="55828" y="31917"/>
                  </a:cubicBezTo>
                  <a:cubicBezTo>
                    <a:pt x="53519" y="29390"/>
                    <a:pt x="51565" y="28442"/>
                    <a:pt x="45437" y="28758"/>
                  </a:cubicBezTo>
                  <a:cubicBezTo>
                    <a:pt x="39310" y="29074"/>
                    <a:pt x="25012" y="31636"/>
                    <a:pt x="19062" y="33813"/>
                  </a:cubicBezTo>
                  <a:cubicBezTo>
                    <a:pt x="17946" y="34221"/>
                    <a:pt x="17255" y="35260"/>
                    <a:pt x="16806" y="36587"/>
                  </a:cubicBezTo>
                  <a:lnTo>
                    <a:pt x="16738" y="36843"/>
                  </a:lnTo>
                  <a:lnTo>
                    <a:pt x="16816" y="37640"/>
                  </a:lnTo>
                  <a:cubicBezTo>
                    <a:pt x="16879" y="39047"/>
                    <a:pt x="16842" y="40354"/>
                    <a:pt x="17209" y="41440"/>
                  </a:cubicBezTo>
                  <a:lnTo>
                    <a:pt x="17282" y="41581"/>
                  </a:lnTo>
                  <a:lnTo>
                    <a:pt x="15162" y="41283"/>
                  </a:lnTo>
                  <a:cubicBezTo>
                    <a:pt x="11226" y="40767"/>
                    <a:pt x="6945" y="40306"/>
                    <a:pt x="5474" y="39078"/>
                  </a:cubicBezTo>
                  <a:cubicBezTo>
                    <a:pt x="3121" y="37112"/>
                    <a:pt x="6895" y="33461"/>
                    <a:pt x="7073" y="30653"/>
                  </a:cubicBezTo>
                  <a:cubicBezTo>
                    <a:pt x="7251" y="27845"/>
                    <a:pt x="8316" y="23563"/>
                    <a:pt x="6540" y="22229"/>
                  </a:cubicBezTo>
                  <a:cubicBezTo>
                    <a:pt x="5652" y="21562"/>
                    <a:pt x="4165" y="21544"/>
                    <a:pt x="2377" y="21755"/>
                  </a:cubicBezTo>
                  <a:lnTo>
                    <a:pt x="576" y="22028"/>
                  </a:lnTo>
                  <a:lnTo>
                    <a:pt x="576" y="21996"/>
                  </a:lnTo>
                  <a:cubicBezTo>
                    <a:pt x="382" y="19448"/>
                    <a:pt x="-853" y="17730"/>
                    <a:pt x="1034" y="16121"/>
                  </a:cubicBezTo>
                  <a:cubicBezTo>
                    <a:pt x="4054" y="13547"/>
                    <a:pt x="14237" y="14998"/>
                    <a:pt x="17019" y="12190"/>
                  </a:cubicBezTo>
                  <a:cubicBezTo>
                    <a:pt x="19454" y="9732"/>
                    <a:pt x="19441" y="4014"/>
                    <a:pt x="18289" y="585"/>
                  </a:cubicBezTo>
                  <a:lnTo>
                    <a:pt x="18040" y="0"/>
                  </a:ln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30F9B7E1-EAEB-FC3D-1BC4-6E78D844E437}"/>
                </a:ext>
              </a:extLst>
            </p:cNvPr>
            <p:cNvSpPr/>
            <p:nvPr/>
          </p:nvSpPr>
          <p:spPr>
            <a:xfrm>
              <a:off x="7618288" y="2341144"/>
              <a:ext cx="92657" cy="168113"/>
            </a:xfrm>
            <a:custGeom>
              <a:avLst/>
              <a:gdLst>
                <a:gd name="csX0" fmla="*/ 60297 w 92657"/>
                <a:gd name="csY0" fmla="*/ 164105 h 168113"/>
                <a:gd name="csX1" fmla="*/ 62162 w 92657"/>
                <a:gd name="csY1" fmla="*/ 165368 h 168113"/>
                <a:gd name="csX2" fmla="*/ 62695 w 92657"/>
                <a:gd name="csY2" fmla="*/ 166632 h 168113"/>
                <a:gd name="csX3" fmla="*/ 59764 w 92657"/>
                <a:gd name="csY3" fmla="*/ 168106 h 168113"/>
                <a:gd name="csX4" fmla="*/ 59231 w 92657"/>
                <a:gd name="csY4" fmla="*/ 166000 h 168113"/>
                <a:gd name="csX5" fmla="*/ 60297 w 92657"/>
                <a:gd name="csY5" fmla="*/ 164105 h 168113"/>
                <a:gd name="csX6" fmla="*/ 54170 w 92657"/>
                <a:gd name="csY6" fmla="*/ 145780 h 168113"/>
                <a:gd name="csX7" fmla="*/ 57366 w 92657"/>
                <a:gd name="csY7" fmla="*/ 147465 h 168113"/>
                <a:gd name="csX8" fmla="*/ 55502 w 92657"/>
                <a:gd name="csY8" fmla="*/ 151256 h 168113"/>
                <a:gd name="csX9" fmla="*/ 50440 w 92657"/>
                <a:gd name="csY9" fmla="*/ 151256 h 168113"/>
                <a:gd name="csX10" fmla="*/ 50706 w 92657"/>
                <a:gd name="csY10" fmla="*/ 147676 h 168113"/>
                <a:gd name="csX11" fmla="*/ 54170 w 92657"/>
                <a:gd name="csY11" fmla="*/ 145780 h 168113"/>
                <a:gd name="csX12" fmla="*/ 21162 w 92657"/>
                <a:gd name="csY12" fmla="*/ 135786 h 168113"/>
                <a:gd name="csX13" fmla="*/ 24065 w 92657"/>
                <a:gd name="csY13" fmla="*/ 137356 h 168113"/>
                <a:gd name="csX14" fmla="*/ 24065 w 92657"/>
                <a:gd name="csY14" fmla="*/ 139251 h 168113"/>
                <a:gd name="csX15" fmla="*/ 19536 w 92657"/>
                <a:gd name="csY15" fmla="*/ 140936 h 168113"/>
                <a:gd name="csX16" fmla="*/ 20335 w 92657"/>
                <a:gd name="csY16" fmla="*/ 135881 h 168113"/>
                <a:gd name="csX17" fmla="*/ 21162 w 92657"/>
                <a:gd name="csY17" fmla="*/ 135786 h 168113"/>
                <a:gd name="csX18" fmla="*/ 33389 w 92657"/>
                <a:gd name="csY18" fmla="*/ 121349 h 168113"/>
                <a:gd name="csX19" fmla="*/ 33122 w 92657"/>
                <a:gd name="csY19" fmla="*/ 128931 h 168113"/>
                <a:gd name="csX20" fmla="*/ 29659 w 92657"/>
                <a:gd name="csY20" fmla="*/ 126614 h 168113"/>
                <a:gd name="csX21" fmla="*/ 29659 w 92657"/>
                <a:gd name="csY21" fmla="*/ 124298 h 168113"/>
                <a:gd name="csX22" fmla="*/ 33389 w 92657"/>
                <a:gd name="csY22" fmla="*/ 121349 h 168113"/>
                <a:gd name="csX23" fmla="*/ 41255 w 92657"/>
                <a:gd name="csY23" fmla="*/ 91481 h 168113"/>
                <a:gd name="csX24" fmla="*/ 46443 w 92657"/>
                <a:gd name="csY24" fmla="*/ 92706 h 168113"/>
                <a:gd name="csX25" fmla="*/ 46710 w 92657"/>
                <a:gd name="csY25" fmla="*/ 100498 h 168113"/>
                <a:gd name="csX26" fmla="*/ 40849 w 92657"/>
                <a:gd name="csY26" fmla="*/ 98603 h 168113"/>
                <a:gd name="csX27" fmla="*/ 38717 w 92657"/>
                <a:gd name="csY27" fmla="*/ 92074 h 168113"/>
                <a:gd name="csX28" fmla="*/ 41255 w 92657"/>
                <a:gd name="csY28" fmla="*/ 91481 h 168113"/>
                <a:gd name="csX29" fmla="*/ 11140 w 92657"/>
                <a:gd name="csY29" fmla="*/ 12 h 168113"/>
                <a:gd name="csX30" fmla="*/ 39996 w 92657"/>
                <a:gd name="csY30" fmla="*/ 9143 h 168113"/>
                <a:gd name="csX31" fmla="*/ 55555 w 92657"/>
                <a:gd name="csY31" fmla="*/ 8301 h 168113"/>
                <a:gd name="csX32" fmla="*/ 61949 w 92657"/>
                <a:gd name="csY32" fmla="*/ 10828 h 168113"/>
                <a:gd name="csX33" fmla="*/ 75803 w 92657"/>
                <a:gd name="csY33" fmla="*/ 7121 h 168113"/>
                <a:gd name="csX34" fmla="*/ 84288 w 92657"/>
                <a:gd name="csY34" fmla="*/ 7880 h 168113"/>
                <a:gd name="csX35" fmla="*/ 86046 w 92657"/>
                <a:gd name="csY35" fmla="*/ 8306 h 168113"/>
                <a:gd name="csX36" fmla="*/ 85847 w 92657"/>
                <a:gd name="csY36" fmla="*/ 9101 h 168113"/>
                <a:gd name="csX37" fmla="*/ 86033 w 92657"/>
                <a:gd name="csY37" fmla="*/ 12513 h 168113"/>
                <a:gd name="csX38" fmla="*/ 91188 w 92657"/>
                <a:gd name="csY38" fmla="*/ 17599 h 168113"/>
                <a:gd name="csX39" fmla="*/ 92657 w 92657"/>
                <a:gd name="csY39" fmla="*/ 18995 h 168113"/>
                <a:gd name="csX40" fmla="*/ 92267 w 92657"/>
                <a:gd name="csY40" fmla="*/ 18874 h 168113"/>
                <a:gd name="csX41" fmla="*/ 86939 w 92657"/>
                <a:gd name="csY41" fmla="*/ 23718 h 168113"/>
                <a:gd name="csX42" fmla="*/ 73884 w 92657"/>
                <a:gd name="csY42" fmla="*/ 20769 h 168113"/>
                <a:gd name="csX43" fmla="*/ 77614 w 92657"/>
                <a:gd name="csY43" fmla="*/ 32142 h 168113"/>
                <a:gd name="csX44" fmla="*/ 76822 w 92657"/>
                <a:gd name="csY44" fmla="*/ 33013 h 168113"/>
                <a:gd name="csX45" fmla="*/ 76183 w 92657"/>
                <a:gd name="csY45" fmla="*/ 33351 h 168113"/>
                <a:gd name="csX46" fmla="*/ 75550 w 92657"/>
                <a:gd name="csY46" fmla="*/ 32823 h 168113"/>
                <a:gd name="csX47" fmla="*/ 73032 w 92657"/>
                <a:gd name="csY47" fmla="*/ 30878 h 168113"/>
                <a:gd name="csX48" fmla="*/ 65572 w 92657"/>
                <a:gd name="csY48" fmla="*/ 25318 h 168113"/>
                <a:gd name="csX49" fmla="*/ 53210 w 92657"/>
                <a:gd name="csY49" fmla="*/ 21780 h 168113"/>
                <a:gd name="csX50" fmla="*/ 51292 w 92657"/>
                <a:gd name="csY50" fmla="*/ 32058 h 168113"/>
                <a:gd name="csX51" fmla="*/ 42127 w 92657"/>
                <a:gd name="csY51" fmla="*/ 25318 h 168113"/>
                <a:gd name="csX52" fmla="*/ 31897 w 92657"/>
                <a:gd name="csY52" fmla="*/ 24307 h 168113"/>
                <a:gd name="csX53" fmla="*/ 27208 w 92657"/>
                <a:gd name="csY53" fmla="*/ 20601 h 168113"/>
                <a:gd name="csX54" fmla="*/ 21149 w 92657"/>
                <a:gd name="csY54" fmla="*/ 19830 h 168113"/>
                <a:gd name="csX55" fmla="*/ 20911 w 92657"/>
                <a:gd name="csY55" fmla="*/ 19812 h 168113"/>
                <a:gd name="csX56" fmla="*/ 20601 w 92657"/>
                <a:gd name="csY56" fmla="*/ 19084 h 168113"/>
                <a:gd name="csX57" fmla="*/ 9944 w 92657"/>
                <a:gd name="csY57" fmla="*/ 13749 h 168113"/>
                <a:gd name="csX58" fmla="*/ 5681 w 92657"/>
                <a:gd name="csY58" fmla="*/ 4482 h 168113"/>
                <a:gd name="csX59" fmla="*/ 1774 w 92657"/>
                <a:gd name="csY59" fmla="*/ 4201 h 168113"/>
                <a:gd name="csX60" fmla="*/ 471 w 92657"/>
                <a:gd name="csY60" fmla="*/ 3864 h 168113"/>
                <a:gd name="csX61" fmla="*/ 0 w 92657"/>
                <a:gd name="csY61" fmla="*/ 3736 h 168113"/>
                <a:gd name="csX62" fmla="*/ 3054 w 92657"/>
                <a:gd name="csY62" fmla="*/ 2025 h 168113"/>
                <a:gd name="csX63" fmla="*/ 9518 w 92657"/>
                <a:gd name="csY63" fmla="*/ 45 h 168113"/>
                <a:gd name="csX64" fmla="*/ 11140 w 92657"/>
                <a:gd name="csY64" fmla="*/ 12 h 168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92657" h="168113">
                  <a:moveTo>
                    <a:pt x="60297" y="164105"/>
                  </a:moveTo>
                  <a:cubicBezTo>
                    <a:pt x="60786" y="163999"/>
                    <a:pt x="61896" y="164912"/>
                    <a:pt x="62162" y="165368"/>
                  </a:cubicBezTo>
                  <a:cubicBezTo>
                    <a:pt x="62428" y="165825"/>
                    <a:pt x="63094" y="166176"/>
                    <a:pt x="62695" y="166632"/>
                  </a:cubicBezTo>
                  <a:cubicBezTo>
                    <a:pt x="62295" y="167088"/>
                    <a:pt x="60341" y="168212"/>
                    <a:pt x="59764" y="168106"/>
                  </a:cubicBezTo>
                  <a:cubicBezTo>
                    <a:pt x="59187" y="168001"/>
                    <a:pt x="59143" y="166667"/>
                    <a:pt x="59231" y="166000"/>
                  </a:cubicBezTo>
                  <a:cubicBezTo>
                    <a:pt x="59320" y="165333"/>
                    <a:pt x="59809" y="164210"/>
                    <a:pt x="60297" y="164105"/>
                  </a:cubicBezTo>
                  <a:close/>
                  <a:moveTo>
                    <a:pt x="54170" y="145780"/>
                  </a:moveTo>
                  <a:cubicBezTo>
                    <a:pt x="55280" y="145745"/>
                    <a:pt x="57278" y="146517"/>
                    <a:pt x="57366" y="147465"/>
                  </a:cubicBezTo>
                  <a:cubicBezTo>
                    <a:pt x="57455" y="148413"/>
                    <a:pt x="56656" y="150624"/>
                    <a:pt x="55502" y="151256"/>
                  </a:cubicBezTo>
                  <a:cubicBezTo>
                    <a:pt x="54347" y="151888"/>
                    <a:pt x="51239" y="151853"/>
                    <a:pt x="50440" y="151256"/>
                  </a:cubicBezTo>
                  <a:cubicBezTo>
                    <a:pt x="49640" y="150659"/>
                    <a:pt x="50084" y="148588"/>
                    <a:pt x="50706" y="147676"/>
                  </a:cubicBezTo>
                  <a:cubicBezTo>
                    <a:pt x="51328" y="146763"/>
                    <a:pt x="53059" y="145815"/>
                    <a:pt x="54170" y="145780"/>
                  </a:cubicBezTo>
                  <a:close/>
                  <a:moveTo>
                    <a:pt x="21162" y="135786"/>
                  </a:moveTo>
                  <a:cubicBezTo>
                    <a:pt x="22192" y="135993"/>
                    <a:pt x="23666" y="136961"/>
                    <a:pt x="24065" y="137356"/>
                  </a:cubicBezTo>
                  <a:cubicBezTo>
                    <a:pt x="24598" y="137882"/>
                    <a:pt x="24820" y="138654"/>
                    <a:pt x="24065" y="139251"/>
                  </a:cubicBezTo>
                  <a:cubicBezTo>
                    <a:pt x="23310" y="139848"/>
                    <a:pt x="20158" y="141498"/>
                    <a:pt x="19536" y="140936"/>
                  </a:cubicBezTo>
                  <a:cubicBezTo>
                    <a:pt x="18914" y="140374"/>
                    <a:pt x="19581" y="136478"/>
                    <a:pt x="20335" y="135881"/>
                  </a:cubicBezTo>
                  <a:cubicBezTo>
                    <a:pt x="20524" y="135732"/>
                    <a:pt x="20818" y="135717"/>
                    <a:pt x="21162" y="135786"/>
                  </a:cubicBezTo>
                  <a:close/>
                  <a:moveTo>
                    <a:pt x="33389" y="121349"/>
                  </a:moveTo>
                  <a:cubicBezTo>
                    <a:pt x="33966" y="122121"/>
                    <a:pt x="33744" y="128194"/>
                    <a:pt x="33122" y="128931"/>
                  </a:cubicBezTo>
                  <a:cubicBezTo>
                    <a:pt x="32501" y="129668"/>
                    <a:pt x="30236" y="127387"/>
                    <a:pt x="29659" y="126614"/>
                  </a:cubicBezTo>
                  <a:cubicBezTo>
                    <a:pt x="29082" y="125842"/>
                    <a:pt x="29037" y="125175"/>
                    <a:pt x="29659" y="124298"/>
                  </a:cubicBezTo>
                  <a:cubicBezTo>
                    <a:pt x="30281" y="123420"/>
                    <a:pt x="32812" y="120577"/>
                    <a:pt x="33389" y="121349"/>
                  </a:cubicBezTo>
                  <a:close/>
                  <a:moveTo>
                    <a:pt x="41255" y="91481"/>
                  </a:moveTo>
                  <a:cubicBezTo>
                    <a:pt x="43228" y="91433"/>
                    <a:pt x="45694" y="91850"/>
                    <a:pt x="46443" y="92706"/>
                  </a:cubicBezTo>
                  <a:cubicBezTo>
                    <a:pt x="47642" y="94075"/>
                    <a:pt x="47642" y="99516"/>
                    <a:pt x="46710" y="100498"/>
                  </a:cubicBezTo>
                  <a:cubicBezTo>
                    <a:pt x="45777" y="101481"/>
                    <a:pt x="42181" y="100007"/>
                    <a:pt x="40849" y="98603"/>
                  </a:cubicBezTo>
                  <a:cubicBezTo>
                    <a:pt x="39516" y="97199"/>
                    <a:pt x="37785" y="93057"/>
                    <a:pt x="38717" y="92074"/>
                  </a:cubicBezTo>
                  <a:cubicBezTo>
                    <a:pt x="39067" y="91705"/>
                    <a:pt x="40072" y="91510"/>
                    <a:pt x="41255" y="91481"/>
                  </a:cubicBezTo>
                  <a:close/>
                  <a:moveTo>
                    <a:pt x="11140" y="12"/>
                  </a:moveTo>
                  <a:cubicBezTo>
                    <a:pt x="19584" y="344"/>
                    <a:pt x="32803" y="7853"/>
                    <a:pt x="39996" y="9143"/>
                  </a:cubicBezTo>
                  <a:cubicBezTo>
                    <a:pt x="47669" y="10519"/>
                    <a:pt x="51896" y="8020"/>
                    <a:pt x="55555" y="8301"/>
                  </a:cubicBezTo>
                  <a:cubicBezTo>
                    <a:pt x="59214" y="8582"/>
                    <a:pt x="58574" y="11025"/>
                    <a:pt x="61949" y="10828"/>
                  </a:cubicBezTo>
                  <a:cubicBezTo>
                    <a:pt x="65323" y="10632"/>
                    <a:pt x="70687" y="7178"/>
                    <a:pt x="75803" y="7121"/>
                  </a:cubicBezTo>
                  <a:cubicBezTo>
                    <a:pt x="78360" y="7093"/>
                    <a:pt x="81335" y="7332"/>
                    <a:pt x="84288" y="7880"/>
                  </a:cubicBezTo>
                  <a:lnTo>
                    <a:pt x="86046" y="8306"/>
                  </a:lnTo>
                  <a:lnTo>
                    <a:pt x="85847" y="9101"/>
                  </a:lnTo>
                  <a:cubicBezTo>
                    <a:pt x="85545" y="10077"/>
                    <a:pt x="85305" y="11039"/>
                    <a:pt x="86033" y="12513"/>
                  </a:cubicBezTo>
                  <a:cubicBezTo>
                    <a:pt x="86761" y="13987"/>
                    <a:pt x="89106" y="15742"/>
                    <a:pt x="91188" y="17599"/>
                  </a:cubicBezTo>
                  <a:lnTo>
                    <a:pt x="92657" y="18995"/>
                  </a:lnTo>
                  <a:lnTo>
                    <a:pt x="92267" y="18874"/>
                  </a:lnTo>
                  <a:cubicBezTo>
                    <a:pt x="89825" y="18347"/>
                    <a:pt x="90003" y="23402"/>
                    <a:pt x="86939" y="23718"/>
                  </a:cubicBezTo>
                  <a:cubicBezTo>
                    <a:pt x="83875" y="24033"/>
                    <a:pt x="75439" y="19365"/>
                    <a:pt x="73884" y="20769"/>
                  </a:cubicBezTo>
                  <a:cubicBezTo>
                    <a:pt x="72330" y="22173"/>
                    <a:pt x="78902" y="29545"/>
                    <a:pt x="77614" y="32142"/>
                  </a:cubicBezTo>
                  <a:cubicBezTo>
                    <a:pt x="77453" y="32467"/>
                    <a:pt x="77180" y="32755"/>
                    <a:pt x="76822" y="33013"/>
                  </a:cubicBezTo>
                  <a:lnTo>
                    <a:pt x="76183" y="33351"/>
                  </a:lnTo>
                  <a:lnTo>
                    <a:pt x="75550" y="32823"/>
                  </a:lnTo>
                  <a:cubicBezTo>
                    <a:pt x="74679" y="32060"/>
                    <a:pt x="73849" y="31356"/>
                    <a:pt x="73032" y="30878"/>
                  </a:cubicBezTo>
                  <a:cubicBezTo>
                    <a:pt x="69764" y="28969"/>
                    <a:pt x="68876" y="26835"/>
                    <a:pt x="65572" y="25318"/>
                  </a:cubicBezTo>
                  <a:cubicBezTo>
                    <a:pt x="62269" y="23802"/>
                    <a:pt x="55590" y="20657"/>
                    <a:pt x="53210" y="21780"/>
                  </a:cubicBezTo>
                  <a:cubicBezTo>
                    <a:pt x="50830" y="22903"/>
                    <a:pt x="53139" y="31468"/>
                    <a:pt x="51292" y="32058"/>
                  </a:cubicBezTo>
                  <a:cubicBezTo>
                    <a:pt x="49445" y="32648"/>
                    <a:pt x="45360" y="26610"/>
                    <a:pt x="42127" y="25318"/>
                  </a:cubicBezTo>
                  <a:cubicBezTo>
                    <a:pt x="38895" y="24026"/>
                    <a:pt x="34384" y="25094"/>
                    <a:pt x="31897" y="24307"/>
                  </a:cubicBezTo>
                  <a:cubicBezTo>
                    <a:pt x="29410" y="23521"/>
                    <a:pt x="31115" y="21555"/>
                    <a:pt x="27208" y="20601"/>
                  </a:cubicBezTo>
                  <a:cubicBezTo>
                    <a:pt x="25743" y="20242"/>
                    <a:pt x="23588" y="20023"/>
                    <a:pt x="21149" y="19830"/>
                  </a:cubicBezTo>
                  <a:lnTo>
                    <a:pt x="20911" y="19812"/>
                  </a:lnTo>
                  <a:lnTo>
                    <a:pt x="20601" y="19084"/>
                  </a:lnTo>
                  <a:cubicBezTo>
                    <a:pt x="18943" y="16042"/>
                    <a:pt x="12431" y="16182"/>
                    <a:pt x="9944" y="13749"/>
                  </a:cubicBezTo>
                  <a:cubicBezTo>
                    <a:pt x="7458" y="11315"/>
                    <a:pt x="7043" y="6073"/>
                    <a:pt x="5681" y="4482"/>
                  </a:cubicBezTo>
                  <a:cubicBezTo>
                    <a:pt x="4320" y="2890"/>
                    <a:pt x="5741" y="5184"/>
                    <a:pt x="1774" y="4201"/>
                  </a:cubicBezTo>
                  <a:cubicBezTo>
                    <a:pt x="1402" y="4109"/>
                    <a:pt x="964" y="3995"/>
                    <a:pt x="471" y="3864"/>
                  </a:cubicBezTo>
                  <a:lnTo>
                    <a:pt x="0" y="3736"/>
                  </a:lnTo>
                  <a:lnTo>
                    <a:pt x="3054" y="2025"/>
                  </a:lnTo>
                  <a:cubicBezTo>
                    <a:pt x="5226" y="968"/>
                    <a:pt x="7449" y="227"/>
                    <a:pt x="9518" y="45"/>
                  </a:cubicBezTo>
                  <a:cubicBezTo>
                    <a:pt x="10035" y="-1"/>
                    <a:pt x="10577" y="-11"/>
                    <a:pt x="11140" y="12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829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0285B-8D16-CC23-BA75-0C3B0AC23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C274B48-92F3-9D29-0530-D920B7F5523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51" name="グループ化 2050">
            <a:extLst>
              <a:ext uri="{FF2B5EF4-FFF2-40B4-BE49-F238E27FC236}">
                <a16:creationId xmlns:a16="http://schemas.microsoft.com/office/drawing/2014/main" id="{9BFB825A-50E7-A069-D851-F4A69478433B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</p:grpSpPr>
        <p:grpSp>
          <p:nvGrpSpPr>
            <p:cNvPr id="1344" name="グループ化 1343">
              <a:extLst>
                <a:ext uri="{FF2B5EF4-FFF2-40B4-BE49-F238E27FC236}">
                  <a16:creationId xmlns:a16="http://schemas.microsoft.com/office/drawing/2014/main" id="{3C70A136-2515-0350-FCF7-4AD89CAB8D68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718819" y="1208787"/>
              <a:chExt cx="2594610" cy="2133600"/>
            </a:xfrm>
            <a:solidFill>
              <a:schemeClr val="tx1"/>
            </a:solidFill>
          </p:grpSpPr>
          <p:grpSp>
            <p:nvGrpSpPr>
              <p:cNvPr id="1865" name="グループ化 1864">
                <a:extLst>
                  <a:ext uri="{FF2B5EF4-FFF2-40B4-BE49-F238E27FC236}">
                    <a16:creationId xmlns:a16="http://schemas.microsoft.com/office/drawing/2014/main" id="{19C8487F-43F5-2D67-52A7-513F606ED1EE}"/>
                  </a:ext>
                </a:extLst>
              </p:cNvPr>
              <p:cNvGrpSpPr/>
              <p:nvPr/>
            </p:nvGrpSpPr>
            <p:grpSpPr>
              <a:xfrm>
                <a:off x="718819" y="1208787"/>
                <a:ext cx="2594610" cy="2133600"/>
                <a:chOff x="-7704927" y="-11435358"/>
                <a:chExt cx="77301986" cy="80410136"/>
              </a:xfrm>
              <a:grpFill/>
            </p:grpSpPr>
            <p:sp>
              <p:nvSpPr>
                <p:cNvPr id="1866" name="フリーフォーム: 図形 1865">
                  <a:extLst>
                    <a:ext uri="{FF2B5EF4-FFF2-40B4-BE49-F238E27FC236}">
                      <a16:creationId xmlns:a16="http://schemas.microsoft.com/office/drawing/2014/main" id="{F3245842-E619-CD42-763F-A95E68D7C93F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7" name="フリーフォーム: 図形 1866">
                  <a:extLst>
                    <a:ext uri="{FF2B5EF4-FFF2-40B4-BE49-F238E27FC236}">
                      <a16:creationId xmlns:a16="http://schemas.microsoft.com/office/drawing/2014/main" id="{073D6A8B-2CFC-ACF6-AC58-115F45A93DE6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8" name="フリーフォーム: 図形 1867">
                  <a:extLst>
                    <a:ext uri="{FF2B5EF4-FFF2-40B4-BE49-F238E27FC236}">
                      <a16:creationId xmlns:a16="http://schemas.microsoft.com/office/drawing/2014/main" id="{4E72F54E-99D6-7CF0-5D83-BC3FBE800DCC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9" name="フリーフォーム: 図形 1868">
                  <a:extLst>
                    <a:ext uri="{FF2B5EF4-FFF2-40B4-BE49-F238E27FC236}">
                      <a16:creationId xmlns:a16="http://schemas.microsoft.com/office/drawing/2014/main" id="{701BC9AE-7D7E-AE0D-AE5A-6BB59124FF88}"/>
                    </a:ext>
                  </a:extLst>
                </p:cNvPr>
                <p:cNvSpPr/>
                <p:nvPr/>
              </p:nvSpPr>
              <p:spPr>
                <a:xfrm>
                  <a:off x="40477439" y="-11435358"/>
                  <a:ext cx="29119620" cy="17559532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0" name="フリーフォーム: 図形 1869">
                  <a:extLst>
                    <a:ext uri="{FF2B5EF4-FFF2-40B4-BE49-F238E27FC236}">
                      <a16:creationId xmlns:a16="http://schemas.microsoft.com/office/drawing/2014/main" id="{820568CF-EB47-C24E-9D7E-DCBACEC53E48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1" name="フリーフォーム: 図形 1870">
                  <a:extLst>
                    <a:ext uri="{FF2B5EF4-FFF2-40B4-BE49-F238E27FC236}">
                      <a16:creationId xmlns:a16="http://schemas.microsoft.com/office/drawing/2014/main" id="{6AF98279-1803-9788-7DDD-DEB4672300BE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2" name="フリーフォーム: 図形 1871">
                  <a:extLst>
                    <a:ext uri="{FF2B5EF4-FFF2-40B4-BE49-F238E27FC236}">
                      <a16:creationId xmlns:a16="http://schemas.microsoft.com/office/drawing/2014/main" id="{08F93AF3-824E-B1E1-F804-2EA96FBC02C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3" name="フリーフォーム: 図形 1872">
                  <a:extLst>
                    <a:ext uri="{FF2B5EF4-FFF2-40B4-BE49-F238E27FC236}">
                      <a16:creationId xmlns:a16="http://schemas.microsoft.com/office/drawing/2014/main" id="{1069017A-42A5-DF59-448F-1D1D5FEE8B24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4" name="フリーフォーム: 図形 1873">
                  <a:extLst>
                    <a:ext uri="{FF2B5EF4-FFF2-40B4-BE49-F238E27FC236}">
                      <a16:creationId xmlns:a16="http://schemas.microsoft.com/office/drawing/2014/main" id="{77245145-9AD9-5BDC-60B6-75092ECAA2B7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5" name="フリーフォーム: 図形 1874">
                  <a:extLst>
                    <a:ext uri="{FF2B5EF4-FFF2-40B4-BE49-F238E27FC236}">
                      <a16:creationId xmlns:a16="http://schemas.microsoft.com/office/drawing/2014/main" id="{10A9BE1B-57EF-FE9E-D5B9-10642C61851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6" name="フリーフォーム: 図形 1875">
                  <a:extLst>
                    <a:ext uri="{FF2B5EF4-FFF2-40B4-BE49-F238E27FC236}">
                      <a16:creationId xmlns:a16="http://schemas.microsoft.com/office/drawing/2014/main" id="{CBA62C54-B2BD-92AA-002D-6B042929EB38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7" name="フリーフォーム: 図形 1876">
                  <a:extLst>
                    <a:ext uri="{FF2B5EF4-FFF2-40B4-BE49-F238E27FC236}">
                      <a16:creationId xmlns:a16="http://schemas.microsoft.com/office/drawing/2014/main" id="{F9EBB0C0-E63A-76DF-598A-534C8FB95E5E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8" name="フリーフォーム: 図形 1877">
                  <a:extLst>
                    <a:ext uri="{FF2B5EF4-FFF2-40B4-BE49-F238E27FC236}">
                      <a16:creationId xmlns:a16="http://schemas.microsoft.com/office/drawing/2014/main" id="{B1DFC2DF-C44C-99B5-592E-1AD761EDAEF5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9" name="フリーフォーム: 図形 1878">
                  <a:extLst>
                    <a:ext uri="{FF2B5EF4-FFF2-40B4-BE49-F238E27FC236}">
                      <a16:creationId xmlns:a16="http://schemas.microsoft.com/office/drawing/2014/main" id="{9BBECA02-564D-E01A-9D55-E58C8C03E55E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0" name="フリーフォーム: 図形 1879">
                  <a:extLst>
                    <a:ext uri="{FF2B5EF4-FFF2-40B4-BE49-F238E27FC236}">
                      <a16:creationId xmlns:a16="http://schemas.microsoft.com/office/drawing/2014/main" id="{E9AB515D-72AD-512C-4D29-10D412C9D1C5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1" name="フリーフォーム: 図形 1880">
                  <a:extLst>
                    <a:ext uri="{FF2B5EF4-FFF2-40B4-BE49-F238E27FC236}">
                      <a16:creationId xmlns:a16="http://schemas.microsoft.com/office/drawing/2014/main" id="{6DACB40B-EA4E-AAC6-C525-B1D75CFE22E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2" name="フリーフォーム: 図形 1881">
                  <a:extLst>
                    <a:ext uri="{FF2B5EF4-FFF2-40B4-BE49-F238E27FC236}">
                      <a16:creationId xmlns:a16="http://schemas.microsoft.com/office/drawing/2014/main" id="{BC216971-5451-A5D7-309E-DCE91648C977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3" name="フリーフォーム: 図形 1882">
                  <a:extLst>
                    <a:ext uri="{FF2B5EF4-FFF2-40B4-BE49-F238E27FC236}">
                      <a16:creationId xmlns:a16="http://schemas.microsoft.com/office/drawing/2014/main" id="{167076A4-EA68-628D-A3F2-AB1C172FC959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4" name="フリーフォーム: 図形 1883">
                  <a:extLst>
                    <a:ext uri="{FF2B5EF4-FFF2-40B4-BE49-F238E27FC236}">
                      <a16:creationId xmlns:a16="http://schemas.microsoft.com/office/drawing/2014/main" id="{2B1640FA-45DA-E5A1-B753-09D0C3BF90F4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5" name="フリーフォーム: 図形 1884">
                  <a:extLst>
                    <a:ext uri="{FF2B5EF4-FFF2-40B4-BE49-F238E27FC236}">
                      <a16:creationId xmlns:a16="http://schemas.microsoft.com/office/drawing/2014/main" id="{05915395-43E4-B0CB-8E4D-C2BCE1EA1362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7" name="フリーフォーム: 図形 1886">
                  <a:extLst>
                    <a:ext uri="{FF2B5EF4-FFF2-40B4-BE49-F238E27FC236}">
                      <a16:creationId xmlns:a16="http://schemas.microsoft.com/office/drawing/2014/main" id="{C2DF1E1B-1729-FE08-71CE-8A1FE568AD19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8" name="フリーフォーム: 図形 1887">
                  <a:extLst>
                    <a:ext uri="{FF2B5EF4-FFF2-40B4-BE49-F238E27FC236}">
                      <a16:creationId xmlns:a16="http://schemas.microsoft.com/office/drawing/2014/main" id="{60CE2382-552D-B9B2-B48E-1BB179AB999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9" name="フリーフォーム: 図形 1888">
                  <a:extLst>
                    <a:ext uri="{FF2B5EF4-FFF2-40B4-BE49-F238E27FC236}">
                      <a16:creationId xmlns:a16="http://schemas.microsoft.com/office/drawing/2014/main" id="{4708B284-AF56-CFFB-B1ED-D4949144C729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0" name="フリーフォーム: 図形 1889">
                  <a:extLst>
                    <a:ext uri="{FF2B5EF4-FFF2-40B4-BE49-F238E27FC236}">
                      <a16:creationId xmlns:a16="http://schemas.microsoft.com/office/drawing/2014/main" id="{E6F910F9-1CEF-FC3E-1F6F-0C6267F16D46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1" name="フリーフォーム: 図形 1890">
                  <a:extLst>
                    <a:ext uri="{FF2B5EF4-FFF2-40B4-BE49-F238E27FC236}">
                      <a16:creationId xmlns:a16="http://schemas.microsoft.com/office/drawing/2014/main" id="{6EA36810-26AC-807E-C069-1C5CFCA5ADE6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2" name="フリーフォーム: 図形 1891">
                  <a:extLst>
                    <a:ext uri="{FF2B5EF4-FFF2-40B4-BE49-F238E27FC236}">
                      <a16:creationId xmlns:a16="http://schemas.microsoft.com/office/drawing/2014/main" id="{DDAFD80D-9775-DB95-94E6-DAD444FE2AF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3" name="フリーフォーム: 図形 1892">
                  <a:extLst>
                    <a:ext uri="{FF2B5EF4-FFF2-40B4-BE49-F238E27FC236}">
                      <a16:creationId xmlns:a16="http://schemas.microsoft.com/office/drawing/2014/main" id="{0E496C29-1BB3-4030-0CDD-145935EC0EF5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4" name="フリーフォーム: 図形 1893">
                  <a:extLst>
                    <a:ext uri="{FF2B5EF4-FFF2-40B4-BE49-F238E27FC236}">
                      <a16:creationId xmlns:a16="http://schemas.microsoft.com/office/drawing/2014/main" id="{14A0718D-571B-DC93-2FB1-5DC8C2B97E00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5" name="フリーフォーム: 図形 1894">
                  <a:extLst>
                    <a:ext uri="{FF2B5EF4-FFF2-40B4-BE49-F238E27FC236}">
                      <a16:creationId xmlns:a16="http://schemas.microsoft.com/office/drawing/2014/main" id="{1C3821F7-FB88-3A13-53F1-1A8FB4811325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6" name="フリーフォーム: 図形 1895">
                  <a:extLst>
                    <a:ext uri="{FF2B5EF4-FFF2-40B4-BE49-F238E27FC236}">
                      <a16:creationId xmlns:a16="http://schemas.microsoft.com/office/drawing/2014/main" id="{3FAA3A95-B049-46ED-F50C-BEA6F3FF7C09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フリーフォーム: 図形 1896">
                  <a:extLst>
                    <a:ext uri="{FF2B5EF4-FFF2-40B4-BE49-F238E27FC236}">
                      <a16:creationId xmlns:a16="http://schemas.microsoft.com/office/drawing/2014/main" id="{1A9FBD97-24D8-1BA8-1257-81B1CF7F2DE6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8" name="フリーフォーム: 図形 1897">
                  <a:extLst>
                    <a:ext uri="{FF2B5EF4-FFF2-40B4-BE49-F238E27FC236}">
                      <a16:creationId xmlns:a16="http://schemas.microsoft.com/office/drawing/2014/main" id="{82D5B770-0337-4C39-AC28-117ECBB19335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9" name="フリーフォーム: 図形 1898">
                  <a:extLst>
                    <a:ext uri="{FF2B5EF4-FFF2-40B4-BE49-F238E27FC236}">
                      <a16:creationId xmlns:a16="http://schemas.microsoft.com/office/drawing/2014/main" id="{E7CEB14A-A58A-DD96-A792-F014CBA4E79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フリーフォーム: 図形 1899">
                  <a:extLst>
                    <a:ext uri="{FF2B5EF4-FFF2-40B4-BE49-F238E27FC236}">
                      <a16:creationId xmlns:a16="http://schemas.microsoft.com/office/drawing/2014/main" id="{2744A617-3073-BDCC-70A1-D1A2B6A11F08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1" name="フリーフォーム: 図形 1900">
                  <a:extLst>
                    <a:ext uri="{FF2B5EF4-FFF2-40B4-BE49-F238E27FC236}">
                      <a16:creationId xmlns:a16="http://schemas.microsoft.com/office/drawing/2014/main" id="{3384B939-7F23-1D6D-929F-23C17E9D6AB9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2" name="フリーフォーム: 図形 1901">
                  <a:extLst>
                    <a:ext uri="{FF2B5EF4-FFF2-40B4-BE49-F238E27FC236}">
                      <a16:creationId xmlns:a16="http://schemas.microsoft.com/office/drawing/2014/main" id="{3271CDB1-8745-6411-DE77-E8250B8173E9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3" name="フリーフォーム: 図形 1902">
                  <a:extLst>
                    <a:ext uri="{FF2B5EF4-FFF2-40B4-BE49-F238E27FC236}">
                      <a16:creationId xmlns:a16="http://schemas.microsoft.com/office/drawing/2014/main" id="{D9BA18D5-BA56-07A2-9EDF-F01273077402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4" name="フリーフォーム: 図形 1903">
                  <a:extLst>
                    <a:ext uri="{FF2B5EF4-FFF2-40B4-BE49-F238E27FC236}">
                      <a16:creationId xmlns:a16="http://schemas.microsoft.com/office/drawing/2014/main" id="{B462930B-7655-940F-4497-4B3FD409A6D5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5" name="フリーフォーム: 図形 1904">
                  <a:extLst>
                    <a:ext uri="{FF2B5EF4-FFF2-40B4-BE49-F238E27FC236}">
                      <a16:creationId xmlns:a16="http://schemas.microsoft.com/office/drawing/2014/main" id="{032B08D5-7C32-BC3D-3939-E855E541FECF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8" name="フリーフォーム: 図形 1907">
                  <a:extLst>
                    <a:ext uri="{FF2B5EF4-FFF2-40B4-BE49-F238E27FC236}">
                      <a16:creationId xmlns:a16="http://schemas.microsoft.com/office/drawing/2014/main" id="{94B8D841-F5C3-55CA-6438-266E4AB6982D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9" name="フリーフォーム: 図形 1908">
                  <a:extLst>
                    <a:ext uri="{FF2B5EF4-FFF2-40B4-BE49-F238E27FC236}">
                      <a16:creationId xmlns:a16="http://schemas.microsoft.com/office/drawing/2014/main" id="{B8F8543E-23FB-54F8-758B-5E6BACE3534A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0" name="フリーフォーム: 図形 1909">
                  <a:extLst>
                    <a:ext uri="{FF2B5EF4-FFF2-40B4-BE49-F238E27FC236}">
                      <a16:creationId xmlns:a16="http://schemas.microsoft.com/office/drawing/2014/main" id="{FE55F1F3-178A-06E0-59F7-07AA20029D21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1" name="フリーフォーム: 図形 1910">
                  <a:extLst>
                    <a:ext uri="{FF2B5EF4-FFF2-40B4-BE49-F238E27FC236}">
                      <a16:creationId xmlns:a16="http://schemas.microsoft.com/office/drawing/2014/main" id="{AEDF6EFA-2192-A480-710D-849A962DC4EA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2" name="フリーフォーム: 図形 1911">
                  <a:extLst>
                    <a:ext uri="{FF2B5EF4-FFF2-40B4-BE49-F238E27FC236}">
                      <a16:creationId xmlns:a16="http://schemas.microsoft.com/office/drawing/2014/main" id="{5D66F803-1B6B-68EB-2C8C-AA834D4C5089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3" name="フリーフォーム: 図形 1912">
                  <a:extLst>
                    <a:ext uri="{FF2B5EF4-FFF2-40B4-BE49-F238E27FC236}">
                      <a16:creationId xmlns:a16="http://schemas.microsoft.com/office/drawing/2014/main" id="{B5ECEB33-3EB8-ED07-3C4A-43CEC15FB661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7" name="フリーフォーム: 図形 2046">
                <a:extLst>
                  <a:ext uri="{FF2B5EF4-FFF2-40B4-BE49-F238E27FC236}">
                    <a16:creationId xmlns:a16="http://schemas.microsoft.com/office/drawing/2014/main" id="{E4975997-6DEC-8B26-AB2C-DFCCF4169840}"/>
                  </a:ext>
                </a:extLst>
              </p:cNvPr>
              <p:cNvSpPr/>
              <p:nvPr/>
            </p:nvSpPr>
            <p:spPr>
              <a:xfrm>
                <a:off x="2384110" y="1659536"/>
                <a:ext cx="184050" cy="142064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9" name="フリーフォーム: 図形 1718">
              <a:extLst>
                <a:ext uri="{FF2B5EF4-FFF2-40B4-BE49-F238E27FC236}">
                  <a16:creationId xmlns:a16="http://schemas.microsoft.com/office/drawing/2014/main" id="{F08761B4-ED19-F377-F209-854E5A7DB232}"/>
                </a:ext>
              </a:extLst>
            </p:cNvPr>
            <p:cNvSpPr/>
            <p:nvPr/>
          </p:nvSpPr>
          <p:spPr>
            <a:xfrm>
              <a:off x="2286120" y="2270283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7 w 87975"/>
                <a:gd name="csY6" fmla="*/ 2361 h 53950"/>
                <a:gd name="csX7" fmla="*/ 75242 w 87975"/>
                <a:gd name="csY7" fmla="*/ 6607 h 53950"/>
                <a:gd name="csX8" fmla="*/ 84193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0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7 h 53950"/>
                <a:gd name="csX26" fmla="*/ 20738 w 87975"/>
                <a:gd name="csY26" fmla="*/ 49897 h 53950"/>
                <a:gd name="csX27" fmla="*/ 18194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4 h 53950"/>
                <a:gd name="csX31" fmla="*/ 2853 w 87975"/>
                <a:gd name="csY31" fmla="*/ 26106 h 53950"/>
                <a:gd name="csX32" fmla="*/ 690 w 87975"/>
                <a:gd name="csY32" fmla="*/ 26433 h 53950"/>
                <a:gd name="csX33" fmla="*/ 691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7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0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7"/>
                    <a:pt x="55889" y="15402"/>
                    <a:pt x="58106" y="14695"/>
                  </a:cubicBezTo>
                  <a:cubicBezTo>
                    <a:pt x="60322" y="13987"/>
                    <a:pt x="57551" y="3709"/>
                    <a:pt x="60407" y="2361"/>
                  </a:cubicBezTo>
                  <a:cubicBezTo>
                    <a:pt x="63264" y="1013"/>
                    <a:pt x="71277" y="4788"/>
                    <a:pt x="75242" y="6607"/>
                  </a:cubicBezTo>
                  <a:cubicBezTo>
                    <a:pt x="79206" y="8427"/>
                    <a:pt x="80272" y="10988"/>
                    <a:pt x="84193" y="13280"/>
                  </a:cubicBezTo>
                  <a:cubicBezTo>
                    <a:pt x="85174" y="13852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3"/>
                    <a:pt x="77650" y="22589"/>
                    <a:pt x="77544" y="24653"/>
                  </a:cubicBezTo>
                  <a:cubicBezTo>
                    <a:pt x="77437" y="26717"/>
                    <a:pt x="74293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0" y="46472"/>
                    <a:pt x="76265" y="48410"/>
                  </a:cubicBezTo>
                  <a:cubicBezTo>
                    <a:pt x="75039" y="50347"/>
                    <a:pt x="77117" y="51990"/>
                    <a:pt x="76265" y="52706"/>
                  </a:cubicBezTo>
                  <a:cubicBezTo>
                    <a:pt x="75412" y="53422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0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8"/>
                    <a:pt x="30014" y="37963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7"/>
                  </a:cubicBezTo>
                  <a:lnTo>
                    <a:pt x="20738" y="49897"/>
                  </a:lnTo>
                  <a:lnTo>
                    <a:pt x="18194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4"/>
                    <a:pt x="8274" y="40154"/>
                    <a:pt x="8488" y="36784"/>
                  </a:cubicBezTo>
                  <a:cubicBezTo>
                    <a:pt x="8701" y="33414"/>
                    <a:pt x="9979" y="28275"/>
                    <a:pt x="7848" y="26674"/>
                  </a:cubicBezTo>
                  <a:cubicBezTo>
                    <a:pt x="6782" y="25874"/>
                    <a:pt x="4997" y="25853"/>
                    <a:pt x="2853" y="26106"/>
                  </a:cubicBezTo>
                  <a:lnTo>
                    <a:pt x="690" y="26433"/>
                  </a:lnTo>
                  <a:lnTo>
                    <a:pt x="691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7"/>
                  </a:cubicBezTo>
                  <a:cubicBezTo>
                    <a:pt x="23345" y="11679"/>
                    <a:pt x="23329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フリーフォーム: 図形 1720">
              <a:extLst>
                <a:ext uri="{FF2B5EF4-FFF2-40B4-BE49-F238E27FC236}">
                  <a16:creationId xmlns:a16="http://schemas.microsoft.com/office/drawing/2014/main" id="{357F2661-EDCA-C34C-FE9B-97B48D127B40}"/>
                </a:ext>
              </a:extLst>
            </p:cNvPr>
            <p:cNvSpPr/>
            <p:nvPr/>
          </p:nvSpPr>
          <p:spPr>
            <a:xfrm>
              <a:off x="2282674" y="2246509"/>
              <a:ext cx="111189" cy="201735"/>
            </a:xfrm>
            <a:custGeom>
              <a:avLst/>
              <a:gdLst>
                <a:gd name="csX0" fmla="*/ 72358 w 111189"/>
                <a:gd name="csY0" fmla="*/ 196925 h 201735"/>
                <a:gd name="csX1" fmla="*/ 74596 w 111189"/>
                <a:gd name="csY1" fmla="*/ 198441 h 201735"/>
                <a:gd name="csX2" fmla="*/ 75235 w 111189"/>
                <a:gd name="csY2" fmla="*/ 199958 h 201735"/>
                <a:gd name="csX3" fmla="*/ 71718 w 111189"/>
                <a:gd name="csY3" fmla="*/ 201727 h 201735"/>
                <a:gd name="csX4" fmla="*/ 71079 w 111189"/>
                <a:gd name="csY4" fmla="*/ 199200 h 201735"/>
                <a:gd name="csX5" fmla="*/ 72358 w 111189"/>
                <a:gd name="csY5" fmla="*/ 196925 h 201735"/>
                <a:gd name="csX6" fmla="*/ 65004 w 111189"/>
                <a:gd name="csY6" fmla="*/ 174937 h 201735"/>
                <a:gd name="csX7" fmla="*/ 68841 w 111189"/>
                <a:gd name="csY7" fmla="*/ 176959 h 201735"/>
                <a:gd name="csX8" fmla="*/ 66603 w 111189"/>
                <a:gd name="csY8" fmla="*/ 181508 h 201735"/>
                <a:gd name="csX9" fmla="*/ 60529 w 111189"/>
                <a:gd name="csY9" fmla="*/ 181508 h 201735"/>
                <a:gd name="csX10" fmla="*/ 60848 w 111189"/>
                <a:gd name="csY10" fmla="*/ 177211 h 201735"/>
                <a:gd name="csX11" fmla="*/ 65004 w 111189"/>
                <a:gd name="csY11" fmla="*/ 174937 h 201735"/>
                <a:gd name="csX12" fmla="*/ 25394 w 111189"/>
                <a:gd name="csY12" fmla="*/ 162944 h 201735"/>
                <a:gd name="csX13" fmla="*/ 28878 w 111189"/>
                <a:gd name="csY13" fmla="*/ 164827 h 201735"/>
                <a:gd name="csX14" fmla="*/ 28878 w 111189"/>
                <a:gd name="csY14" fmla="*/ 167102 h 201735"/>
                <a:gd name="csX15" fmla="*/ 23443 w 111189"/>
                <a:gd name="csY15" fmla="*/ 169124 h 201735"/>
                <a:gd name="csX16" fmla="*/ 24402 w 111189"/>
                <a:gd name="csY16" fmla="*/ 163058 h 201735"/>
                <a:gd name="csX17" fmla="*/ 25394 w 111189"/>
                <a:gd name="csY17" fmla="*/ 162944 h 201735"/>
                <a:gd name="csX18" fmla="*/ 40067 w 111189"/>
                <a:gd name="csY18" fmla="*/ 145620 h 201735"/>
                <a:gd name="csX19" fmla="*/ 39748 w 111189"/>
                <a:gd name="csY19" fmla="*/ 154718 h 201735"/>
                <a:gd name="csX20" fmla="*/ 35592 w 111189"/>
                <a:gd name="csY20" fmla="*/ 151938 h 201735"/>
                <a:gd name="csX21" fmla="*/ 35592 w 111189"/>
                <a:gd name="csY21" fmla="*/ 149158 h 201735"/>
                <a:gd name="csX22" fmla="*/ 40067 w 111189"/>
                <a:gd name="csY22" fmla="*/ 145620 h 201735"/>
                <a:gd name="csX23" fmla="*/ 49508 w 111189"/>
                <a:gd name="csY23" fmla="*/ 109777 h 201735"/>
                <a:gd name="csX24" fmla="*/ 55733 w 111189"/>
                <a:gd name="csY24" fmla="*/ 111246 h 201735"/>
                <a:gd name="csX25" fmla="*/ 56053 w 111189"/>
                <a:gd name="csY25" fmla="*/ 120598 h 201735"/>
                <a:gd name="csX26" fmla="*/ 49019 w 111189"/>
                <a:gd name="csY26" fmla="*/ 118323 h 201735"/>
                <a:gd name="csX27" fmla="*/ 46462 w 111189"/>
                <a:gd name="csY27" fmla="*/ 110488 h 201735"/>
                <a:gd name="csX28" fmla="*/ 49508 w 111189"/>
                <a:gd name="csY28" fmla="*/ 109777 h 201735"/>
                <a:gd name="csX29" fmla="*/ 13368 w 111189"/>
                <a:gd name="csY29" fmla="*/ 14 h 201735"/>
                <a:gd name="csX30" fmla="*/ 47995 w 111189"/>
                <a:gd name="csY30" fmla="*/ 10972 h 201735"/>
                <a:gd name="csX31" fmla="*/ 66666 w 111189"/>
                <a:gd name="csY31" fmla="*/ 9961 h 201735"/>
                <a:gd name="csX32" fmla="*/ 74339 w 111189"/>
                <a:gd name="csY32" fmla="*/ 12994 h 201735"/>
                <a:gd name="csX33" fmla="*/ 90963 w 111189"/>
                <a:gd name="csY33" fmla="*/ 8546 h 201735"/>
                <a:gd name="csX34" fmla="*/ 101146 w 111189"/>
                <a:gd name="csY34" fmla="*/ 9455 h 201735"/>
                <a:gd name="csX35" fmla="*/ 103256 w 111189"/>
                <a:gd name="csY35" fmla="*/ 9968 h 201735"/>
                <a:gd name="csX36" fmla="*/ 103016 w 111189"/>
                <a:gd name="csY36" fmla="*/ 10921 h 201735"/>
                <a:gd name="csX37" fmla="*/ 103240 w 111189"/>
                <a:gd name="csY37" fmla="*/ 15016 h 201735"/>
                <a:gd name="csX38" fmla="*/ 109426 w 111189"/>
                <a:gd name="csY38" fmla="*/ 21119 h 201735"/>
                <a:gd name="csX39" fmla="*/ 111189 w 111189"/>
                <a:gd name="csY39" fmla="*/ 22793 h 201735"/>
                <a:gd name="csX40" fmla="*/ 110721 w 111189"/>
                <a:gd name="csY40" fmla="*/ 22648 h 201735"/>
                <a:gd name="csX41" fmla="*/ 104327 w 111189"/>
                <a:gd name="csY41" fmla="*/ 28461 h 201735"/>
                <a:gd name="csX42" fmla="*/ 88662 w 111189"/>
                <a:gd name="csY42" fmla="*/ 24923 h 201735"/>
                <a:gd name="csX43" fmla="*/ 93138 w 111189"/>
                <a:gd name="csY43" fmla="*/ 38570 h 201735"/>
                <a:gd name="csX44" fmla="*/ 92186 w 111189"/>
                <a:gd name="csY44" fmla="*/ 39615 h 201735"/>
                <a:gd name="csX45" fmla="*/ 91420 w 111189"/>
                <a:gd name="csY45" fmla="*/ 40021 h 201735"/>
                <a:gd name="csX46" fmla="*/ 90660 w 111189"/>
                <a:gd name="csY46" fmla="*/ 39387 h 201735"/>
                <a:gd name="csX47" fmla="*/ 87639 w 111189"/>
                <a:gd name="csY47" fmla="*/ 37054 h 201735"/>
                <a:gd name="csX48" fmla="*/ 78687 w 111189"/>
                <a:gd name="csY48" fmla="*/ 30382 h 201735"/>
                <a:gd name="csX49" fmla="*/ 63853 w 111189"/>
                <a:gd name="csY49" fmla="*/ 26136 h 201735"/>
                <a:gd name="csX50" fmla="*/ 61551 w 111189"/>
                <a:gd name="csY50" fmla="*/ 38469 h 201735"/>
                <a:gd name="csX51" fmla="*/ 50553 w 111189"/>
                <a:gd name="csY51" fmla="*/ 30382 h 201735"/>
                <a:gd name="csX52" fmla="*/ 38276 w 111189"/>
                <a:gd name="csY52" fmla="*/ 29169 h 201735"/>
                <a:gd name="csX53" fmla="*/ 32650 w 111189"/>
                <a:gd name="csY53" fmla="*/ 24720 h 201735"/>
                <a:gd name="csX54" fmla="*/ 25378 w 111189"/>
                <a:gd name="csY54" fmla="*/ 23796 h 201735"/>
                <a:gd name="csX55" fmla="*/ 25093 w 111189"/>
                <a:gd name="csY55" fmla="*/ 23775 h 201735"/>
                <a:gd name="csX56" fmla="*/ 24721 w 111189"/>
                <a:gd name="csY56" fmla="*/ 22901 h 201735"/>
                <a:gd name="csX57" fmla="*/ 11933 w 111189"/>
                <a:gd name="csY57" fmla="*/ 16498 h 201735"/>
                <a:gd name="csX58" fmla="*/ 6818 w 111189"/>
                <a:gd name="csY58" fmla="*/ 5378 h 201735"/>
                <a:gd name="csX59" fmla="*/ 2129 w 111189"/>
                <a:gd name="csY59" fmla="*/ 5041 h 201735"/>
                <a:gd name="csX60" fmla="*/ 565 w 111189"/>
                <a:gd name="csY60" fmla="*/ 4637 h 201735"/>
                <a:gd name="csX61" fmla="*/ 0 w 111189"/>
                <a:gd name="csY61" fmla="*/ 4484 h 201735"/>
                <a:gd name="csX62" fmla="*/ 3665 w 111189"/>
                <a:gd name="csY62" fmla="*/ 2429 h 201735"/>
                <a:gd name="csX63" fmla="*/ 11421 w 111189"/>
                <a:gd name="csY63" fmla="*/ 54 h 201735"/>
                <a:gd name="csX64" fmla="*/ 13368 w 111189"/>
                <a:gd name="csY64" fmla="*/ 14 h 2017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5">
                  <a:moveTo>
                    <a:pt x="72358" y="196925"/>
                  </a:moveTo>
                  <a:cubicBezTo>
                    <a:pt x="72944" y="196799"/>
                    <a:pt x="74276" y="197894"/>
                    <a:pt x="74596" y="198441"/>
                  </a:cubicBezTo>
                  <a:cubicBezTo>
                    <a:pt x="74915" y="198989"/>
                    <a:pt x="75714" y="199410"/>
                    <a:pt x="75235" y="199958"/>
                  </a:cubicBezTo>
                  <a:cubicBezTo>
                    <a:pt x="74755" y="200505"/>
                    <a:pt x="72411" y="201853"/>
                    <a:pt x="71718" y="201727"/>
                  </a:cubicBezTo>
                  <a:cubicBezTo>
                    <a:pt x="71025" y="201601"/>
                    <a:pt x="70972" y="200000"/>
                    <a:pt x="71079" y="199200"/>
                  </a:cubicBezTo>
                  <a:cubicBezTo>
                    <a:pt x="71185" y="198399"/>
                    <a:pt x="71771" y="197051"/>
                    <a:pt x="72358" y="196925"/>
                  </a:cubicBezTo>
                  <a:close/>
                  <a:moveTo>
                    <a:pt x="65004" y="174937"/>
                  </a:moveTo>
                  <a:cubicBezTo>
                    <a:pt x="66336" y="174895"/>
                    <a:pt x="68734" y="175821"/>
                    <a:pt x="68841" y="176959"/>
                  </a:cubicBezTo>
                  <a:cubicBezTo>
                    <a:pt x="68947" y="178096"/>
                    <a:pt x="67988" y="180750"/>
                    <a:pt x="66603" y="181508"/>
                  </a:cubicBezTo>
                  <a:cubicBezTo>
                    <a:pt x="65218" y="182266"/>
                    <a:pt x="61488" y="182224"/>
                    <a:pt x="60529" y="181508"/>
                  </a:cubicBezTo>
                  <a:cubicBezTo>
                    <a:pt x="59569" y="180792"/>
                    <a:pt x="60102" y="178307"/>
                    <a:pt x="60848" y="177211"/>
                  </a:cubicBezTo>
                  <a:cubicBezTo>
                    <a:pt x="61594" y="176116"/>
                    <a:pt x="63672" y="174979"/>
                    <a:pt x="65004" y="174937"/>
                  </a:cubicBezTo>
                  <a:close/>
                  <a:moveTo>
                    <a:pt x="25394" y="162944"/>
                  </a:moveTo>
                  <a:cubicBezTo>
                    <a:pt x="26630" y="163193"/>
                    <a:pt x="28398" y="164354"/>
                    <a:pt x="28878" y="164827"/>
                  </a:cubicBezTo>
                  <a:cubicBezTo>
                    <a:pt x="29517" y="165459"/>
                    <a:pt x="29784" y="166386"/>
                    <a:pt x="28878" y="167102"/>
                  </a:cubicBezTo>
                  <a:cubicBezTo>
                    <a:pt x="27972" y="167818"/>
                    <a:pt x="24189" y="169798"/>
                    <a:pt x="23443" y="169124"/>
                  </a:cubicBezTo>
                  <a:cubicBezTo>
                    <a:pt x="22697" y="168450"/>
                    <a:pt x="23496" y="163774"/>
                    <a:pt x="24402" y="163058"/>
                  </a:cubicBezTo>
                  <a:cubicBezTo>
                    <a:pt x="24629" y="162879"/>
                    <a:pt x="24981" y="162861"/>
                    <a:pt x="25394" y="162944"/>
                  </a:cubicBezTo>
                  <a:close/>
                  <a:moveTo>
                    <a:pt x="40067" y="145620"/>
                  </a:moveTo>
                  <a:cubicBezTo>
                    <a:pt x="40760" y="146546"/>
                    <a:pt x="40494" y="153833"/>
                    <a:pt x="39748" y="154718"/>
                  </a:cubicBezTo>
                  <a:cubicBezTo>
                    <a:pt x="39002" y="155603"/>
                    <a:pt x="36284" y="152865"/>
                    <a:pt x="35592" y="151938"/>
                  </a:cubicBezTo>
                  <a:cubicBezTo>
                    <a:pt x="34899" y="151011"/>
                    <a:pt x="34846" y="150211"/>
                    <a:pt x="35592" y="149158"/>
                  </a:cubicBezTo>
                  <a:cubicBezTo>
                    <a:pt x="36338" y="148105"/>
                    <a:pt x="39375" y="144693"/>
                    <a:pt x="40067" y="145620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6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5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89" y="13230"/>
                    <a:pt x="74339" y="12994"/>
                  </a:cubicBezTo>
                  <a:cubicBezTo>
                    <a:pt x="78388" y="12758"/>
                    <a:pt x="84825" y="8613"/>
                    <a:pt x="90963" y="8546"/>
                  </a:cubicBezTo>
                  <a:cubicBezTo>
                    <a:pt x="94033" y="8512"/>
                    <a:pt x="97603" y="8798"/>
                    <a:pt x="101146" y="9455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3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5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5" y="38471"/>
                    <a:pt x="88619" y="37627"/>
                    <a:pt x="87639" y="37054"/>
                  </a:cubicBezTo>
                  <a:cubicBezTo>
                    <a:pt x="83717" y="34762"/>
                    <a:pt x="82651" y="32201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7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6" y="29169"/>
                  </a:cubicBezTo>
                  <a:cubicBezTo>
                    <a:pt x="35293" y="28225"/>
                    <a:pt x="37339" y="25866"/>
                    <a:pt x="32650" y="24720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0"/>
                    <a:pt x="2129" y="5041"/>
                  </a:cubicBezTo>
                  <a:cubicBezTo>
                    <a:pt x="1682" y="4930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29"/>
                  </a:lnTo>
                  <a:cubicBezTo>
                    <a:pt x="6271" y="1162"/>
                    <a:pt x="8938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5" name="グループ化 2054">
            <a:extLst>
              <a:ext uri="{FF2B5EF4-FFF2-40B4-BE49-F238E27FC236}">
                <a16:creationId xmlns:a16="http://schemas.microsoft.com/office/drawing/2014/main" id="{6D18A5B5-A42A-DEE2-C02C-5F585FEFFF9E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1BC0FD4B-84BE-F01F-9C67-2035259C5424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92ED0D7B-CB00-5214-6B60-DC27C95CCDC4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72BC4FA7-1D96-B648-3632-9BFAD8B6B23D}"/>
                </a:ext>
              </a:extLst>
            </p:cNvPr>
            <p:cNvSpPr txBox="1"/>
            <p:nvPr/>
          </p:nvSpPr>
          <p:spPr>
            <a:xfrm>
              <a:off x="7918127" y="2943225"/>
              <a:ext cx="13446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Tokyo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5E63EBAA-E2CE-6D26-A24C-2050513D9CD0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668AAB59-6406-9B29-BF56-76369B13EAC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075FB378-1A4B-8072-C8B8-9218734A10A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E7220B2D-874E-5A43-3F51-8F0D9EBEE67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2DC8995B-6134-2179-032C-DC8108C00CD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3C7C1EB1-A6F0-7FBD-1327-484D7BBB4E5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37A3AA6E-A97E-FC0C-1330-7C23432A53F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3B1249D2-8C04-8F7B-4CDC-55A18E0AEEC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8D0D9984-F358-AEFF-D91A-04FCE2F70FA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F6643053-1948-9FE5-FB33-79E5BAF522C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E6B371B1-1967-D5CB-7454-01F624ED6A7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2CF8C165-165F-B16B-D646-D2060865F42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FC1DB3DF-EE11-07D4-20D4-3190443115A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01DBE69F-8274-2594-3849-C02FD865A0E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B7699CE8-9785-D6D7-61BB-53874981F93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D21ED657-0517-6AD3-50B8-7C008B501DD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8BBB4178-2D86-8AAC-D219-1C61C8BBD7F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9DDC4AD0-6C47-C2A9-D3B0-8AD08DF58D3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8DF90A35-17E5-BDD1-767A-30C9D136C12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A2199AA-96B7-E922-54EB-6E454EB993A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2CD8CB4-E165-06D4-8C45-C42095F83C9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71A9E751-5637-56E5-3DF3-25FB3178F47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F6EA7214-345E-B792-499D-CA20324134D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1213067A-C5C7-914B-E003-592D18C0F01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5DC1E698-D540-FBBD-3F81-7B82260DD2E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708743D2-83EA-5CD8-A818-7CF23FD32A0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411B5A0F-5FB8-6A15-DDB3-13FA21F8D42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8F9E1F08-6FFE-6445-4FA6-E21B61E7354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E1E80B1-4247-018B-466E-8D2A267339A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360DDEA9-8F66-017E-9BE5-85661BC6B4B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3755E95F-4E2B-7880-292F-0A569C30249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E8CBC42A-8D60-9A24-4936-96163C32ACB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139F2D31-8A69-003F-23BB-5D6A6C1AF19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AB8DA54F-3A73-1696-4729-2DE1E82532E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AA81DF87-4BA9-C75D-73F9-F5189D0B617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68536155-DA2A-87DA-61C2-2628075A6F0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65C398B6-8B27-A0CB-1BB7-2F16E384312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AA8F57C8-8AA1-CC12-CBCF-B3A1A6D01D6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DA099C79-4CD1-6083-D6DC-31C5696DE5D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B85AF269-483A-C092-0316-2E37C012DF2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B01A778F-C4B7-7661-1B65-42D3D2F66DE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5F816B01-96AD-A96F-4A55-21309E838E0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A445DB8C-0176-5389-0391-BF72ABBB3D2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5857C395-0528-B249-1211-2E0045CAEE4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19C45F0A-4828-36C5-2BB8-4D8BA13A4CB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004D9657-E0E5-8186-E3C6-DFE66AA05EC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A7E29965-8D4F-2303-20EB-8E3AD22FF12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7" name="フリーフォーム: 図形 1796">
              <a:extLst>
                <a:ext uri="{FF2B5EF4-FFF2-40B4-BE49-F238E27FC236}">
                  <a16:creationId xmlns:a16="http://schemas.microsoft.com/office/drawing/2014/main" id="{00EB2FA5-7F69-8EA2-6F49-A47FCC957255}"/>
                </a:ext>
              </a:extLst>
            </p:cNvPr>
            <p:cNvSpPr/>
            <p:nvPr/>
          </p:nvSpPr>
          <p:spPr>
            <a:xfrm>
              <a:off x="8188174" y="2246508"/>
              <a:ext cx="111189" cy="201734"/>
            </a:xfrm>
            <a:custGeom>
              <a:avLst/>
              <a:gdLst>
                <a:gd name="csX0" fmla="*/ 72358 w 111189"/>
                <a:gd name="csY0" fmla="*/ 196924 h 201734"/>
                <a:gd name="csX1" fmla="*/ 74596 w 111189"/>
                <a:gd name="csY1" fmla="*/ 198440 h 201734"/>
                <a:gd name="csX2" fmla="*/ 75235 w 111189"/>
                <a:gd name="csY2" fmla="*/ 199957 h 201734"/>
                <a:gd name="csX3" fmla="*/ 71718 w 111189"/>
                <a:gd name="csY3" fmla="*/ 201726 h 201734"/>
                <a:gd name="csX4" fmla="*/ 71079 w 111189"/>
                <a:gd name="csY4" fmla="*/ 199199 h 201734"/>
                <a:gd name="csX5" fmla="*/ 72358 w 111189"/>
                <a:gd name="csY5" fmla="*/ 196924 h 201734"/>
                <a:gd name="csX6" fmla="*/ 65005 w 111189"/>
                <a:gd name="csY6" fmla="*/ 174936 h 201734"/>
                <a:gd name="csX7" fmla="*/ 68841 w 111189"/>
                <a:gd name="csY7" fmla="*/ 176958 h 201734"/>
                <a:gd name="csX8" fmla="*/ 66603 w 111189"/>
                <a:gd name="csY8" fmla="*/ 181507 h 201734"/>
                <a:gd name="csX9" fmla="*/ 60529 w 111189"/>
                <a:gd name="csY9" fmla="*/ 181507 h 201734"/>
                <a:gd name="csX10" fmla="*/ 60848 w 111189"/>
                <a:gd name="csY10" fmla="*/ 177210 h 201734"/>
                <a:gd name="csX11" fmla="*/ 65005 w 111189"/>
                <a:gd name="csY11" fmla="*/ 174936 h 201734"/>
                <a:gd name="csX12" fmla="*/ 25394 w 111189"/>
                <a:gd name="csY12" fmla="*/ 162943 h 201734"/>
                <a:gd name="csX13" fmla="*/ 28878 w 111189"/>
                <a:gd name="csY13" fmla="*/ 164826 h 201734"/>
                <a:gd name="csX14" fmla="*/ 28878 w 111189"/>
                <a:gd name="csY14" fmla="*/ 167101 h 201734"/>
                <a:gd name="csX15" fmla="*/ 23443 w 111189"/>
                <a:gd name="csY15" fmla="*/ 169123 h 201734"/>
                <a:gd name="csX16" fmla="*/ 24402 w 111189"/>
                <a:gd name="csY16" fmla="*/ 163057 h 201734"/>
                <a:gd name="csX17" fmla="*/ 25394 w 111189"/>
                <a:gd name="csY17" fmla="*/ 162943 h 201734"/>
                <a:gd name="csX18" fmla="*/ 40068 w 111189"/>
                <a:gd name="csY18" fmla="*/ 145619 h 201734"/>
                <a:gd name="csX19" fmla="*/ 39748 w 111189"/>
                <a:gd name="csY19" fmla="*/ 154717 h 201734"/>
                <a:gd name="csX20" fmla="*/ 35592 w 111189"/>
                <a:gd name="csY20" fmla="*/ 151937 h 201734"/>
                <a:gd name="csX21" fmla="*/ 35592 w 111189"/>
                <a:gd name="csY21" fmla="*/ 149157 h 201734"/>
                <a:gd name="csX22" fmla="*/ 40068 w 111189"/>
                <a:gd name="csY22" fmla="*/ 145619 h 201734"/>
                <a:gd name="csX23" fmla="*/ 49508 w 111189"/>
                <a:gd name="csY23" fmla="*/ 109777 h 201734"/>
                <a:gd name="csX24" fmla="*/ 55733 w 111189"/>
                <a:gd name="csY24" fmla="*/ 111246 h 201734"/>
                <a:gd name="csX25" fmla="*/ 56053 w 111189"/>
                <a:gd name="csY25" fmla="*/ 120598 h 201734"/>
                <a:gd name="csX26" fmla="*/ 49019 w 111189"/>
                <a:gd name="csY26" fmla="*/ 118323 h 201734"/>
                <a:gd name="csX27" fmla="*/ 46462 w 111189"/>
                <a:gd name="csY27" fmla="*/ 110488 h 201734"/>
                <a:gd name="csX28" fmla="*/ 49508 w 111189"/>
                <a:gd name="csY28" fmla="*/ 109777 h 201734"/>
                <a:gd name="csX29" fmla="*/ 13368 w 111189"/>
                <a:gd name="csY29" fmla="*/ 14 h 201734"/>
                <a:gd name="csX30" fmla="*/ 47996 w 111189"/>
                <a:gd name="csY30" fmla="*/ 10972 h 201734"/>
                <a:gd name="csX31" fmla="*/ 66666 w 111189"/>
                <a:gd name="csY31" fmla="*/ 9961 h 201734"/>
                <a:gd name="csX32" fmla="*/ 74339 w 111189"/>
                <a:gd name="csY32" fmla="*/ 12994 h 201734"/>
                <a:gd name="csX33" fmla="*/ 90964 w 111189"/>
                <a:gd name="csY33" fmla="*/ 8546 h 201734"/>
                <a:gd name="csX34" fmla="*/ 101146 w 111189"/>
                <a:gd name="csY34" fmla="*/ 9455 h 201734"/>
                <a:gd name="csX35" fmla="*/ 103256 w 111189"/>
                <a:gd name="csY35" fmla="*/ 9968 h 201734"/>
                <a:gd name="csX36" fmla="*/ 103016 w 111189"/>
                <a:gd name="csY36" fmla="*/ 10921 h 201734"/>
                <a:gd name="csX37" fmla="*/ 103240 w 111189"/>
                <a:gd name="csY37" fmla="*/ 15016 h 201734"/>
                <a:gd name="csX38" fmla="*/ 109426 w 111189"/>
                <a:gd name="csY38" fmla="*/ 21119 h 201734"/>
                <a:gd name="csX39" fmla="*/ 111189 w 111189"/>
                <a:gd name="csY39" fmla="*/ 22793 h 201734"/>
                <a:gd name="csX40" fmla="*/ 110721 w 111189"/>
                <a:gd name="csY40" fmla="*/ 22648 h 201734"/>
                <a:gd name="csX41" fmla="*/ 104327 w 111189"/>
                <a:gd name="csY41" fmla="*/ 28461 h 201734"/>
                <a:gd name="csX42" fmla="*/ 88662 w 111189"/>
                <a:gd name="csY42" fmla="*/ 24923 h 201734"/>
                <a:gd name="csX43" fmla="*/ 93138 w 111189"/>
                <a:gd name="csY43" fmla="*/ 38570 h 201734"/>
                <a:gd name="csX44" fmla="*/ 92186 w 111189"/>
                <a:gd name="csY44" fmla="*/ 39615 h 201734"/>
                <a:gd name="csX45" fmla="*/ 91420 w 111189"/>
                <a:gd name="csY45" fmla="*/ 40021 h 201734"/>
                <a:gd name="csX46" fmla="*/ 90660 w 111189"/>
                <a:gd name="csY46" fmla="*/ 39387 h 201734"/>
                <a:gd name="csX47" fmla="*/ 87639 w 111189"/>
                <a:gd name="csY47" fmla="*/ 37054 h 201734"/>
                <a:gd name="csX48" fmla="*/ 78687 w 111189"/>
                <a:gd name="csY48" fmla="*/ 30382 h 201734"/>
                <a:gd name="csX49" fmla="*/ 63853 w 111189"/>
                <a:gd name="csY49" fmla="*/ 26136 h 201734"/>
                <a:gd name="csX50" fmla="*/ 61551 w 111189"/>
                <a:gd name="csY50" fmla="*/ 38469 h 201734"/>
                <a:gd name="csX51" fmla="*/ 50553 w 111189"/>
                <a:gd name="csY51" fmla="*/ 30382 h 201734"/>
                <a:gd name="csX52" fmla="*/ 38277 w 111189"/>
                <a:gd name="csY52" fmla="*/ 29169 h 201734"/>
                <a:gd name="csX53" fmla="*/ 32650 w 111189"/>
                <a:gd name="csY53" fmla="*/ 24720 h 201734"/>
                <a:gd name="csX54" fmla="*/ 25378 w 111189"/>
                <a:gd name="csY54" fmla="*/ 23796 h 201734"/>
                <a:gd name="csX55" fmla="*/ 25093 w 111189"/>
                <a:gd name="csY55" fmla="*/ 23775 h 201734"/>
                <a:gd name="csX56" fmla="*/ 24721 w 111189"/>
                <a:gd name="csY56" fmla="*/ 22901 h 201734"/>
                <a:gd name="csX57" fmla="*/ 11933 w 111189"/>
                <a:gd name="csY57" fmla="*/ 16498 h 201734"/>
                <a:gd name="csX58" fmla="*/ 6818 w 111189"/>
                <a:gd name="csY58" fmla="*/ 5378 h 201734"/>
                <a:gd name="csX59" fmla="*/ 2129 w 111189"/>
                <a:gd name="csY59" fmla="*/ 5041 h 201734"/>
                <a:gd name="csX60" fmla="*/ 565 w 111189"/>
                <a:gd name="csY60" fmla="*/ 4637 h 201734"/>
                <a:gd name="csX61" fmla="*/ 0 w 111189"/>
                <a:gd name="csY61" fmla="*/ 4484 h 201734"/>
                <a:gd name="csX62" fmla="*/ 3665 w 111189"/>
                <a:gd name="csY62" fmla="*/ 2429 h 201734"/>
                <a:gd name="csX63" fmla="*/ 11421 w 111189"/>
                <a:gd name="csY63" fmla="*/ 54 h 201734"/>
                <a:gd name="csX64" fmla="*/ 13368 w 111189"/>
                <a:gd name="csY64" fmla="*/ 14 h 2017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4">
                  <a:moveTo>
                    <a:pt x="72358" y="196924"/>
                  </a:moveTo>
                  <a:cubicBezTo>
                    <a:pt x="72944" y="196798"/>
                    <a:pt x="74276" y="197893"/>
                    <a:pt x="74596" y="198440"/>
                  </a:cubicBezTo>
                  <a:cubicBezTo>
                    <a:pt x="74915" y="198988"/>
                    <a:pt x="75715" y="199409"/>
                    <a:pt x="75235" y="199957"/>
                  </a:cubicBezTo>
                  <a:cubicBezTo>
                    <a:pt x="74756" y="200504"/>
                    <a:pt x="72411" y="201852"/>
                    <a:pt x="71718" y="201726"/>
                  </a:cubicBezTo>
                  <a:cubicBezTo>
                    <a:pt x="71026" y="201600"/>
                    <a:pt x="70972" y="199999"/>
                    <a:pt x="71079" y="199199"/>
                  </a:cubicBezTo>
                  <a:cubicBezTo>
                    <a:pt x="71185" y="198398"/>
                    <a:pt x="71772" y="197050"/>
                    <a:pt x="72358" y="196924"/>
                  </a:cubicBezTo>
                  <a:close/>
                  <a:moveTo>
                    <a:pt x="65005" y="174936"/>
                  </a:moveTo>
                  <a:cubicBezTo>
                    <a:pt x="66337" y="174894"/>
                    <a:pt x="68734" y="175820"/>
                    <a:pt x="68841" y="176958"/>
                  </a:cubicBezTo>
                  <a:cubicBezTo>
                    <a:pt x="68948" y="178095"/>
                    <a:pt x="67988" y="180749"/>
                    <a:pt x="66603" y="181507"/>
                  </a:cubicBezTo>
                  <a:cubicBezTo>
                    <a:pt x="65218" y="182265"/>
                    <a:pt x="61488" y="182223"/>
                    <a:pt x="60529" y="181507"/>
                  </a:cubicBezTo>
                  <a:cubicBezTo>
                    <a:pt x="59570" y="180791"/>
                    <a:pt x="60102" y="178306"/>
                    <a:pt x="60848" y="177210"/>
                  </a:cubicBezTo>
                  <a:cubicBezTo>
                    <a:pt x="61594" y="176115"/>
                    <a:pt x="63672" y="174978"/>
                    <a:pt x="65005" y="174936"/>
                  </a:cubicBezTo>
                  <a:close/>
                  <a:moveTo>
                    <a:pt x="25394" y="162943"/>
                  </a:moveTo>
                  <a:cubicBezTo>
                    <a:pt x="26630" y="163192"/>
                    <a:pt x="28399" y="164353"/>
                    <a:pt x="28878" y="164826"/>
                  </a:cubicBezTo>
                  <a:cubicBezTo>
                    <a:pt x="29517" y="165458"/>
                    <a:pt x="29784" y="166385"/>
                    <a:pt x="28878" y="167101"/>
                  </a:cubicBezTo>
                  <a:cubicBezTo>
                    <a:pt x="27972" y="167817"/>
                    <a:pt x="24189" y="169797"/>
                    <a:pt x="23443" y="169123"/>
                  </a:cubicBezTo>
                  <a:cubicBezTo>
                    <a:pt x="22697" y="168449"/>
                    <a:pt x="23496" y="163773"/>
                    <a:pt x="24402" y="163057"/>
                  </a:cubicBezTo>
                  <a:cubicBezTo>
                    <a:pt x="24629" y="162878"/>
                    <a:pt x="24982" y="162860"/>
                    <a:pt x="25394" y="162943"/>
                  </a:cubicBezTo>
                  <a:close/>
                  <a:moveTo>
                    <a:pt x="40068" y="145619"/>
                  </a:moveTo>
                  <a:cubicBezTo>
                    <a:pt x="40760" y="146545"/>
                    <a:pt x="40494" y="153832"/>
                    <a:pt x="39748" y="154717"/>
                  </a:cubicBezTo>
                  <a:cubicBezTo>
                    <a:pt x="39002" y="155602"/>
                    <a:pt x="36284" y="152864"/>
                    <a:pt x="35592" y="151937"/>
                  </a:cubicBezTo>
                  <a:cubicBezTo>
                    <a:pt x="34899" y="151010"/>
                    <a:pt x="34846" y="150210"/>
                    <a:pt x="35592" y="149157"/>
                  </a:cubicBezTo>
                  <a:cubicBezTo>
                    <a:pt x="36338" y="148104"/>
                    <a:pt x="39375" y="144692"/>
                    <a:pt x="40068" y="145619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6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6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90" y="13230"/>
                    <a:pt x="74339" y="12994"/>
                  </a:cubicBezTo>
                  <a:cubicBezTo>
                    <a:pt x="78389" y="12758"/>
                    <a:pt x="84825" y="8613"/>
                    <a:pt x="90964" y="8546"/>
                  </a:cubicBezTo>
                  <a:cubicBezTo>
                    <a:pt x="94033" y="8512"/>
                    <a:pt x="97603" y="8798"/>
                    <a:pt x="101146" y="9455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3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5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6" y="38471"/>
                    <a:pt x="88619" y="37627"/>
                    <a:pt x="87639" y="37054"/>
                  </a:cubicBezTo>
                  <a:cubicBezTo>
                    <a:pt x="83717" y="34762"/>
                    <a:pt x="82651" y="32201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8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7" y="29169"/>
                  </a:cubicBezTo>
                  <a:cubicBezTo>
                    <a:pt x="35293" y="28225"/>
                    <a:pt x="37339" y="25866"/>
                    <a:pt x="32650" y="24720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0"/>
                    <a:pt x="2129" y="5041"/>
                  </a:cubicBezTo>
                  <a:cubicBezTo>
                    <a:pt x="1683" y="4930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29"/>
                  </a:lnTo>
                  <a:cubicBezTo>
                    <a:pt x="6272" y="1162"/>
                    <a:pt x="8939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フリーフォーム: 図形 1797">
              <a:extLst>
                <a:ext uri="{FF2B5EF4-FFF2-40B4-BE49-F238E27FC236}">
                  <a16:creationId xmlns:a16="http://schemas.microsoft.com/office/drawing/2014/main" id="{A84B0526-2DA5-84ED-C2EE-7138E31729E3}"/>
                </a:ext>
              </a:extLst>
            </p:cNvPr>
            <p:cNvSpPr/>
            <p:nvPr/>
          </p:nvSpPr>
          <p:spPr>
            <a:xfrm>
              <a:off x="8191620" y="2270282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8 w 87975"/>
                <a:gd name="csY6" fmla="*/ 2361 h 53950"/>
                <a:gd name="csX7" fmla="*/ 75242 w 87975"/>
                <a:gd name="csY7" fmla="*/ 6607 h 53950"/>
                <a:gd name="csX8" fmla="*/ 84194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0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7 h 53950"/>
                <a:gd name="csX26" fmla="*/ 20738 w 87975"/>
                <a:gd name="csY26" fmla="*/ 49897 h 53950"/>
                <a:gd name="csX27" fmla="*/ 18195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4 h 53950"/>
                <a:gd name="csX31" fmla="*/ 2853 w 87975"/>
                <a:gd name="csY31" fmla="*/ 26106 h 53950"/>
                <a:gd name="csX32" fmla="*/ 691 w 87975"/>
                <a:gd name="csY32" fmla="*/ 26433 h 53950"/>
                <a:gd name="csX33" fmla="*/ 692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7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1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7"/>
                    <a:pt x="55889" y="15402"/>
                    <a:pt x="58106" y="14695"/>
                  </a:cubicBezTo>
                  <a:cubicBezTo>
                    <a:pt x="60322" y="13987"/>
                    <a:pt x="57552" y="3709"/>
                    <a:pt x="60408" y="2361"/>
                  </a:cubicBezTo>
                  <a:cubicBezTo>
                    <a:pt x="63264" y="1013"/>
                    <a:pt x="71278" y="4788"/>
                    <a:pt x="75242" y="6607"/>
                  </a:cubicBezTo>
                  <a:cubicBezTo>
                    <a:pt x="79206" y="8427"/>
                    <a:pt x="80272" y="10988"/>
                    <a:pt x="84194" y="13280"/>
                  </a:cubicBezTo>
                  <a:cubicBezTo>
                    <a:pt x="85174" y="13852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3"/>
                    <a:pt x="77650" y="22589"/>
                    <a:pt x="77544" y="24653"/>
                  </a:cubicBezTo>
                  <a:cubicBezTo>
                    <a:pt x="77437" y="26717"/>
                    <a:pt x="74294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1" y="46472"/>
                    <a:pt x="76265" y="48410"/>
                  </a:cubicBezTo>
                  <a:cubicBezTo>
                    <a:pt x="75040" y="50347"/>
                    <a:pt x="77118" y="51990"/>
                    <a:pt x="76265" y="52706"/>
                  </a:cubicBezTo>
                  <a:cubicBezTo>
                    <a:pt x="75413" y="53422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0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8"/>
                    <a:pt x="30014" y="37963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7"/>
                  </a:cubicBezTo>
                  <a:lnTo>
                    <a:pt x="20738" y="49897"/>
                  </a:lnTo>
                  <a:lnTo>
                    <a:pt x="18195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4"/>
                    <a:pt x="8274" y="40154"/>
                    <a:pt x="8488" y="36784"/>
                  </a:cubicBezTo>
                  <a:cubicBezTo>
                    <a:pt x="8701" y="33414"/>
                    <a:pt x="9980" y="28275"/>
                    <a:pt x="7848" y="26674"/>
                  </a:cubicBezTo>
                  <a:cubicBezTo>
                    <a:pt x="6783" y="25874"/>
                    <a:pt x="4997" y="25853"/>
                    <a:pt x="2853" y="26106"/>
                  </a:cubicBezTo>
                  <a:lnTo>
                    <a:pt x="691" y="26433"/>
                  </a:lnTo>
                  <a:lnTo>
                    <a:pt x="692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7"/>
                  </a:cubicBezTo>
                  <a:cubicBezTo>
                    <a:pt x="23345" y="11679"/>
                    <a:pt x="23330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6" name="グループ化 2055">
            <a:extLst>
              <a:ext uri="{FF2B5EF4-FFF2-40B4-BE49-F238E27FC236}">
                <a16:creationId xmlns:a16="http://schemas.microsoft.com/office/drawing/2014/main" id="{090B75C3-C913-D738-5452-195D11582E3C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07A1EB59-03FA-009F-1E66-3B4ED6F931D0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1BE2CBE-4596-F6CA-ADEB-188DB8CE8B0D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0CC9CEAD-4961-1B16-0AD6-18CAE435CEB8}"/>
                </a:ext>
              </a:extLst>
            </p:cNvPr>
            <p:cNvSpPr txBox="1"/>
            <p:nvPr/>
          </p:nvSpPr>
          <p:spPr>
            <a:xfrm>
              <a:off x="7918127" y="5800785"/>
              <a:ext cx="13446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Tokyo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DA4561C-3A30-BFDF-972A-B037D05AF6E5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DEC7D32B-0EAE-7027-00BE-97F138AD9EDD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090054A-E637-22EA-FAE0-6D207ADEEF0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4C82D012-B9F2-01F9-9CC5-EFBCD1A58451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61F58326-2001-A61D-9575-3D02E11D4CC8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B9B7058F-289A-B14F-EC3D-326C931CC8C1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DDEDACD1-7228-D793-7FD1-C717C38527A8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D5B86D7E-0865-16DC-BD9C-6ED6A4ECD810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96068A19-01B7-9AA3-0D6C-F5FCF114A827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EB9E38DB-1762-358B-DA68-0A990FF8631C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53F2676E-97CD-EDB3-7F70-4D6D5859B09A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CC295CDF-973C-6D34-5F96-DD2F36576EAA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EDF7F48A-2254-AFF3-BA0F-765ADAF0A694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7FBA7B48-13F8-160F-A144-C14F89203AA3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70232D6E-0166-8C9F-32D5-B536657F15FD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04BA26C1-6AC5-1D50-BEFF-84C589B43713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D3791ABA-28C6-C76D-C4CF-8C844FE48EC9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CEC8F5CE-4B6C-007B-9453-A690E9FF47A2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A18548C5-6681-36CF-FDFC-E3697A0DB429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8E74747F-9285-D4C2-C5FE-48EB03CD9BC3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BF20438B-A374-A24B-26C6-148B16B9B28A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B9BB0189-12CD-2954-5EEF-FBD1FC75BE89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32F29D6F-A01E-8551-0F98-5091277E24D6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8C2A45DC-1A0E-8BBA-A871-F5C0D5C7847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69B54066-9990-1CE7-2742-3410F3101635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ADA86017-3BB8-62A9-CC4B-C5F928AA861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61FB08C7-A4AB-A2F6-0D9A-21CBE746997C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62D9D888-2D18-1AE5-8AA6-12389320CA94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4D74BCB5-A0A5-F549-C832-BB410EF4B11B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20E62A22-F948-1573-FDCE-437869F0BDFB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8632C358-2795-EB36-D0A6-C3A0D7D0646B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381A652A-1586-7D36-CE84-3CA22A7C151B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1E6E337D-1DBE-9FF2-6149-B49FD71A4B5D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9BFDC551-864B-7FEF-4264-B8D4E623B1A9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40BE5AA5-D2EE-D110-D674-1287B931D539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EA8BF95C-156C-0BA6-5952-6E174A5EFFE9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5D42A0BD-A216-9C25-D9A3-F734DA5B1EA3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3394008A-1B73-60EE-3A71-D160960D4AA8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7E4D8355-2A89-78D1-9BC1-35724AF16EC5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1023D063-A246-38DB-752D-C3FF616056FF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17AD4356-7542-4B02-BC2D-E0E2A76CF66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36E5CA1D-C6D5-D994-D4FF-38049B174D65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B22EE280-609B-051D-6B30-E423AD4AAA71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9F3745DE-4A77-8BFA-307F-89EFAD986225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50E7B1CE-82C8-3A20-DDD9-F6EF0A5DCEF2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6128E8D4-F31D-F1CD-9FA0-D5A93A634750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018C3E7D-8D11-1EE4-2C07-0376310EEDA5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FBD8EFEA-9F0B-783C-02D0-A9FB08654C4B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0" name="フリーフォーム: 図形 1799">
              <a:extLst>
                <a:ext uri="{FF2B5EF4-FFF2-40B4-BE49-F238E27FC236}">
                  <a16:creationId xmlns:a16="http://schemas.microsoft.com/office/drawing/2014/main" id="{C64D6B3E-A305-6094-E965-FDFAFEE6E0CB}"/>
                </a:ext>
              </a:extLst>
            </p:cNvPr>
            <p:cNvSpPr/>
            <p:nvPr/>
          </p:nvSpPr>
          <p:spPr>
            <a:xfrm>
              <a:off x="8170396" y="5088768"/>
              <a:ext cx="111189" cy="201735"/>
            </a:xfrm>
            <a:custGeom>
              <a:avLst/>
              <a:gdLst>
                <a:gd name="csX0" fmla="*/ 72357 w 111189"/>
                <a:gd name="csY0" fmla="*/ 196925 h 201735"/>
                <a:gd name="csX1" fmla="*/ 74595 w 111189"/>
                <a:gd name="csY1" fmla="*/ 198441 h 201735"/>
                <a:gd name="csX2" fmla="*/ 75234 w 111189"/>
                <a:gd name="csY2" fmla="*/ 199958 h 201735"/>
                <a:gd name="csX3" fmla="*/ 71717 w 111189"/>
                <a:gd name="csY3" fmla="*/ 201727 h 201735"/>
                <a:gd name="csX4" fmla="*/ 71078 w 111189"/>
                <a:gd name="csY4" fmla="*/ 199200 h 201735"/>
                <a:gd name="csX5" fmla="*/ 72357 w 111189"/>
                <a:gd name="csY5" fmla="*/ 196925 h 201735"/>
                <a:gd name="csX6" fmla="*/ 65004 w 111189"/>
                <a:gd name="csY6" fmla="*/ 174937 h 201735"/>
                <a:gd name="csX7" fmla="*/ 68840 w 111189"/>
                <a:gd name="csY7" fmla="*/ 176959 h 201735"/>
                <a:gd name="csX8" fmla="*/ 66602 w 111189"/>
                <a:gd name="csY8" fmla="*/ 181508 h 201735"/>
                <a:gd name="csX9" fmla="*/ 60528 w 111189"/>
                <a:gd name="csY9" fmla="*/ 181508 h 201735"/>
                <a:gd name="csX10" fmla="*/ 60847 w 111189"/>
                <a:gd name="csY10" fmla="*/ 177212 h 201735"/>
                <a:gd name="csX11" fmla="*/ 65004 w 111189"/>
                <a:gd name="csY11" fmla="*/ 174937 h 201735"/>
                <a:gd name="csX12" fmla="*/ 25393 w 111189"/>
                <a:gd name="csY12" fmla="*/ 162944 h 201735"/>
                <a:gd name="csX13" fmla="*/ 28877 w 111189"/>
                <a:gd name="csY13" fmla="*/ 164828 h 201735"/>
                <a:gd name="csX14" fmla="*/ 28877 w 111189"/>
                <a:gd name="csY14" fmla="*/ 167102 h 201735"/>
                <a:gd name="csX15" fmla="*/ 23442 w 111189"/>
                <a:gd name="csY15" fmla="*/ 169124 h 201735"/>
                <a:gd name="csX16" fmla="*/ 24401 w 111189"/>
                <a:gd name="csY16" fmla="*/ 163058 h 201735"/>
                <a:gd name="csX17" fmla="*/ 25393 w 111189"/>
                <a:gd name="csY17" fmla="*/ 162944 h 201735"/>
                <a:gd name="csX18" fmla="*/ 40067 w 111189"/>
                <a:gd name="csY18" fmla="*/ 145620 h 201735"/>
                <a:gd name="csX19" fmla="*/ 39747 w 111189"/>
                <a:gd name="csY19" fmla="*/ 154718 h 201735"/>
                <a:gd name="csX20" fmla="*/ 35591 w 111189"/>
                <a:gd name="csY20" fmla="*/ 151938 h 201735"/>
                <a:gd name="csX21" fmla="*/ 35591 w 111189"/>
                <a:gd name="csY21" fmla="*/ 149158 h 201735"/>
                <a:gd name="csX22" fmla="*/ 40067 w 111189"/>
                <a:gd name="csY22" fmla="*/ 145620 h 201735"/>
                <a:gd name="csX23" fmla="*/ 49507 w 111189"/>
                <a:gd name="csY23" fmla="*/ 109778 h 201735"/>
                <a:gd name="csX24" fmla="*/ 55732 w 111189"/>
                <a:gd name="csY24" fmla="*/ 111248 h 201735"/>
                <a:gd name="csX25" fmla="*/ 56052 w 111189"/>
                <a:gd name="csY25" fmla="*/ 120599 h 201735"/>
                <a:gd name="csX26" fmla="*/ 49018 w 111189"/>
                <a:gd name="csY26" fmla="*/ 118324 h 201735"/>
                <a:gd name="csX27" fmla="*/ 46461 w 111189"/>
                <a:gd name="csY27" fmla="*/ 110489 h 201735"/>
                <a:gd name="csX28" fmla="*/ 49507 w 111189"/>
                <a:gd name="csY28" fmla="*/ 109778 h 201735"/>
                <a:gd name="csX29" fmla="*/ 13368 w 111189"/>
                <a:gd name="csY29" fmla="*/ 14 h 201735"/>
                <a:gd name="csX30" fmla="*/ 47996 w 111189"/>
                <a:gd name="csY30" fmla="*/ 10972 h 201735"/>
                <a:gd name="csX31" fmla="*/ 66666 w 111189"/>
                <a:gd name="csY31" fmla="*/ 9961 h 201735"/>
                <a:gd name="csX32" fmla="*/ 74339 w 111189"/>
                <a:gd name="csY32" fmla="*/ 12994 h 201735"/>
                <a:gd name="csX33" fmla="*/ 90964 w 111189"/>
                <a:gd name="csY33" fmla="*/ 8546 h 201735"/>
                <a:gd name="csX34" fmla="*/ 101146 w 111189"/>
                <a:gd name="csY34" fmla="*/ 9456 h 201735"/>
                <a:gd name="csX35" fmla="*/ 103256 w 111189"/>
                <a:gd name="csY35" fmla="*/ 9968 h 201735"/>
                <a:gd name="csX36" fmla="*/ 103016 w 111189"/>
                <a:gd name="csY36" fmla="*/ 10921 h 201735"/>
                <a:gd name="csX37" fmla="*/ 103240 w 111189"/>
                <a:gd name="csY37" fmla="*/ 15016 h 201735"/>
                <a:gd name="csX38" fmla="*/ 109426 w 111189"/>
                <a:gd name="csY38" fmla="*/ 21119 h 201735"/>
                <a:gd name="csX39" fmla="*/ 111189 w 111189"/>
                <a:gd name="csY39" fmla="*/ 22794 h 201735"/>
                <a:gd name="csX40" fmla="*/ 110721 w 111189"/>
                <a:gd name="csY40" fmla="*/ 22648 h 201735"/>
                <a:gd name="csX41" fmla="*/ 104327 w 111189"/>
                <a:gd name="csY41" fmla="*/ 28461 h 201735"/>
                <a:gd name="csX42" fmla="*/ 88662 w 111189"/>
                <a:gd name="csY42" fmla="*/ 24923 h 201735"/>
                <a:gd name="csX43" fmla="*/ 93138 w 111189"/>
                <a:gd name="csY43" fmla="*/ 38570 h 201735"/>
                <a:gd name="csX44" fmla="*/ 92186 w 111189"/>
                <a:gd name="csY44" fmla="*/ 39615 h 201735"/>
                <a:gd name="csX45" fmla="*/ 91420 w 111189"/>
                <a:gd name="csY45" fmla="*/ 40021 h 201735"/>
                <a:gd name="csX46" fmla="*/ 90660 w 111189"/>
                <a:gd name="csY46" fmla="*/ 39387 h 201735"/>
                <a:gd name="csX47" fmla="*/ 87639 w 111189"/>
                <a:gd name="csY47" fmla="*/ 37054 h 201735"/>
                <a:gd name="csX48" fmla="*/ 78687 w 111189"/>
                <a:gd name="csY48" fmla="*/ 30382 h 201735"/>
                <a:gd name="csX49" fmla="*/ 63853 w 111189"/>
                <a:gd name="csY49" fmla="*/ 26136 h 201735"/>
                <a:gd name="csX50" fmla="*/ 61551 w 111189"/>
                <a:gd name="csY50" fmla="*/ 38469 h 201735"/>
                <a:gd name="csX51" fmla="*/ 50553 w 111189"/>
                <a:gd name="csY51" fmla="*/ 30382 h 201735"/>
                <a:gd name="csX52" fmla="*/ 38277 w 111189"/>
                <a:gd name="csY52" fmla="*/ 29169 h 201735"/>
                <a:gd name="csX53" fmla="*/ 32650 w 111189"/>
                <a:gd name="csY53" fmla="*/ 24721 h 201735"/>
                <a:gd name="csX54" fmla="*/ 25378 w 111189"/>
                <a:gd name="csY54" fmla="*/ 23796 h 201735"/>
                <a:gd name="csX55" fmla="*/ 25093 w 111189"/>
                <a:gd name="csY55" fmla="*/ 23775 h 201735"/>
                <a:gd name="csX56" fmla="*/ 24721 w 111189"/>
                <a:gd name="csY56" fmla="*/ 22901 h 201735"/>
                <a:gd name="csX57" fmla="*/ 11933 w 111189"/>
                <a:gd name="csY57" fmla="*/ 16498 h 201735"/>
                <a:gd name="csX58" fmla="*/ 6818 w 111189"/>
                <a:gd name="csY58" fmla="*/ 5378 h 201735"/>
                <a:gd name="csX59" fmla="*/ 2129 w 111189"/>
                <a:gd name="csY59" fmla="*/ 5041 h 201735"/>
                <a:gd name="csX60" fmla="*/ 565 w 111189"/>
                <a:gd name="csY60" fmla="*/ 4637 h 201735"/>
                <a:gd name="csX61" fmla="*/ 0 w 111189"/>
                <a:gd name="csY61" fmla="*/ 4484 h 201735"/>
                <a:gd name="csX62" fmla="*/ 3665 w 111189"/>
                <a:gd name="csY62" fmla="*/ 2430 h 201735"/>
                <a:gd name="csX63" fmla="*/ 11421 w 111189"/>
                <a:gd name="csY63" fmla="*/ 54 h 201735"/>
                <a:gd name="csX64" fmla="*/ 13368 w 111189"/>
                <a:gd name="csY64" fmla="*/ 14 h 2017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5">
                  <a:moveTo>
                    <a:pt x="72357" y="196925"/>
                  </a:moveTo>
                  <a:cubicBezTo>
                    <a:pt x="72943" y="196799"/>
                    <a:pt x="74275" y="197894"/>
                    <a:pt x="74595" y="198441"/>
                  </a:cubicBezTo>
                  <a:cubicBezTo>
                    <a:pt x="74914" y="198989"/>
                    <a:pt x="75714" y="199410"/>
                    <a:pt x="75234" y="199958"/>
                  </a:cubicBezTo>
                  <a:cubicBezTo>
                    <a:pt x="74755" y="200505"/>
                    <a:pt x="72410" y="201853"/>
                    <a:pt x="71717" y="201727"/>
                  </a:cubicBezTo>
                  <a:cubicBezTo>
                    <a:pt x="71025" y="201601"/>
                    <a:pt x="70971" y="200000"/>
                    <a:pt x="71078" y="199200"/>
                  </a:cubicBezTo>
                  <a:cubicBezTo>
                    <a:pt x="71184" y="198399"/>
                    <a:pt x="71771" y="197051"/>
                    <a:pt x="72357" y="196925"/>
                  </a:cubicBezTo>
                  <a:close/>
                  <a:moveTo>
                    <a:pt x="65004" y="174937"/>
                  </a:moveTo>
                  <a:cubicBezTo>
                    <a:pt x="66336" y="174895"/>
                    <a:pt x="68733" y="175822"/>
                    <a:pt x="68840" y="176959"/>
                  </a:cubicBezTo>
                  <a:cubicBezTo>
                    <a:pt x="68947" y="178096"/>
                    <a:pt x="67987" y="180750"/>
                    <a:pt x="66602" y="181508"/>
                  </a:cubicBezTo>
                  <a:cubicBezTo>
                    <a:pt x="65217" y="182266"/>
                    <a:pt x="61487" y="182224"/>
                    <a:pt x="60528" y="181508"/>
                  </a:cubicBezTo>
                  <a:cubicBezTo>
                    <a:pt x="59569" y="180792"/>
                    <a:pt x="60101" y="178307"/>
                    <a:pt x="60847" y="177212"/>
                  </a:cubicBezTo>
                  <a:cubicBezTo>
                    <a:pt x="61593" y="176116"/>
                    <a:pt x="63671" y="174979"/>
                    <a:pt x="65004" y="174937"/>
                  </a:cubicBezTo>
                  <a:close/>
                  <a:moveTo>
                    <a:pt x="25393" y="162944"/>
                  </a:moveTo>
                  <a:cubicBezTo>
                    <a:pt x="26629" y="163193"/>
                    <a:pt x="28398" y="164354"/>
                    <a:pt x="28877" y="164828"/>
                  </a:cubicBezTo>
                  <a:cubicBezTo>
                    <a:pt x="29516" y="165459"/>
                    <a:pt x="29783" y="166386"/>
                    <a:pt x="28877" y="167102"/>
                  </a:cubicBezTo>
                  <a:cubicBezTo>
                    <a:pt x="27971" y="167818"/>
                    <a:pt x="24188" y="169798"/>
                    <a:pt x="23442" y="169124"/>
                  </a:cubicBezTo>
                  <a:cubicBezTo>
                    <a:pt x="22696" y="168450"/>
                    <a:pt x="23495" y="163774"/>
                    <a:pt x="24401" y="163058"/>
                  </a:cubicBezTo>
                  <a:cubicBezTo>
                    <a:pt x="24628" y="162879"/>
                    <a:pt x="24981" y="162861"/>
                    <a:pt x="25393" y="162944"/>
                  </a:cubicBezTo>
                  <a:close/>
                  <a:moveTo>
                    <a:pt x="40067" y="145620"/>
                  </a:moveTo>
                  <a:cubicBezTo>
                    <a:pt x="40759" y="146546"/>
                    <a:pt x="40493" y="153834"/>
                    <a:pt x="39747" y="154718"/>
                  </a:cubicBezTo>
                  <a:cubicBezTo>
                    <a:pt x="39001" y="155603"/>
                    <a:pt x="36283" y="152865"/>
                    <a:pt x="35591" y="151938"/>
                  </a:cubicBezTo>
                  <a:cubicBezTo>
                    <a:pt x="34898" y="151011"/>
                    <a:pt x="34845" y="150211"/>
                    <a:pt x="35591" y="149158"/>
                  </a:cubicBezTo>
                  <a:cubicBezTo>
                    <a:pt x="36337" y="148105"/>
                    <a:pt x="39374" y="144693"/>
                    <a:pt x="40067" y="145620"/>
                  </a:cubicBezTo>
                  <a:close/>
                  <a:moveTo>
                    <a:pt x="49507" y="109778"/>
                  </a:moveTo>
                  <a:cubicBezTo>
                    <a:pt x="51873" y="109721"/>
                    <a:pt x="54833" y="110221"/>
                    <a:pt x="55732" y="111248"/>
                  </a:cubicBezTo>
                  <a:cubicBezTo>
                    <a:pt x="57171" y="112890"/>
                    <a:pt x="57171" y="119419"/>
                    <a:pt x="56052" y="120599"/>
                  </a:cubicBezTo>
                  <a:cubicBezTo>
                    <a:pt x="54933" y="121778"/>
                    <a:pt x="50617" y="120009"/>
                    <a:pt x="49018" y="118324"/>
                  </a:cubicBezTo>
                  <a:cubicBezTo>
                    <a:pt x="47420" y="116639"/>
                    <a:pt x="45342" y="111669"/>
                    <a:pt x="46461" y="110489"/>
                  </a:cubicBezTo>
                  <a:cubicBezTo>
                    <a:pt x="46880" y="110047"/>
                    <a:pt x="48087" y="109812"/>
                    <a:pt x="49507" y="109778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6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90" y="13230"/>
                    <a:pt x="74339" y="12994"/>
                  </a:cubicBezTo>
                  <a:cubicBezTo>
                    <a:pt x="78389" y="12758"/>
                    <a:pt x="84825" y="8613"/>
                    <a:pt x="90964" y="8546"/>
                  </a:cubicBezTo>
                  <a:cubicBezTo>
                    <a:pt x="94033" y="8512"/>
                    <a:pt x="97603" y="8798"/>
                    <a:pt x="101146" y="9456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4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6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6" y="38471"/>
                    <a:pt x="88619" y="37627"/>
                    <a:pt x="87639" y="37054"/>
                  </a:cubicBezTo>
                  <a:cubicBezTo>
                    <a:pt x="83717" y="34763"/>
                    <a:pt x="82651" y="32202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8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7" y="29169"/>
                  </a:cubicBezTo>
                  <a:cubicBezTo>
                    <a:pt x="35293" y="28225"/>
                    <a:pt x="37339" y="25866"/>
                    <a:pt x="32650" y="24721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1"/>
                    <a:pt x="2129" y="5041"/>
                  </a:cubicBezTo>
                  <a:cubicBezTo>
                    <a:pt x="1683" y="4931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30"/>
                  </a:lnTo>
                  <a:cubicBezTo>
                    <a:pt x="6272" y="1162"/>
                    <a:pt x="8939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1" name="フリーフォーム: 図形 1800">
              <a:extLst>
                <a:ext uri="{FF2B5EF4-FFF2-40B4-BE49-F238E27FC236}">
                  <a16:creationId xmlns:a16="http://schemas.microsoft.com/office/drawing/2014/main" id="{D1071111-A11D-44F9-141E-50F35FD08A79}"/>
                </a:ext>
              </a:extLst>
            </p:cNvPr>
            <p:cNvSpPr/>
            <p:nvPr/>
          </p:nvSpPr>
          <p:spPr>
            <a:xfrm>
              <a:off x="8173841" y="5112542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8 w 87975"/>
                <a:gd name="csY6" fmla="*/ 2361 h 53950"/>
                <a:gd name="csX7" fmla="*/ 75242 w 87975"/>
                <a:gd name="csY7" fmla="*/ 6607 h 53950"/>
                <a:gd name="csX8" fmla="*/ 84194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1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8 h 53950"/>
                <a:gd name="csX26" fmla="*/ 20738 w 87975"/>
                <a:gd name="csY26" fmla="*/ 49897 h 53950"/>
                <a:gd name="csX27" fmla="*/ 18195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5 h 53950"/>
                <a:gd name="csX31" fmla="*/ 2853 w 87975"/>
                <a:gd name="csY31" fmla="*/ 26106 h 53950"/>
                <a:gd name="csX32" fmla="*/ 691 w 87975"/>
                <a:gd name="csY32" fmla="*/ 26433 h 53950"/>
                <a:gd name="csX33" fmla="*/ 692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8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1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8"/>
                    <a:pt x="55889" y="15403"/>
                    <a:pt x="58106" y="14695"/>
                  </a:cubicBezTo>
                  <a:cubicBezTo>
                    <a:pt x="60322" y="13987"/>
                    <a:pt x="57552" y="3709"/>
                    <a:pt x="60408" y="2361"/>
                  </a:cubicBezTo>
                  <a:cubicBezTo>
                    <a:pt x="63264" y="1014"/>
                    <a:pt x="71278" y="4788"/>
                    <a:pt x="75242" y="6607"/>
                  </a:cubicBezTo>
                  <a:cubicBezTo>
                    <a:pt x="79206" y="8427"/>
                    <a:pt x="80272" y="10988"/>
                    <a:pt x="84194" y="13280"/>
                  </a:cubicBezTo>
                  <a:cubicBezTo>
                    <a:pt x="85174" y="13853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4"/>
                    <a:pt x="77650" y="22589"/>
                    <a:pt x="77544" y="24653"/>
                  </a:cubicBezTo>
                  <a:cubicBezTo>
                    <a:pt x="77437" y="26717"/>
                    <a:pt x="74294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1" y="46472"/>
                    <a:pt x="76265" y="48410"/>
                  </a:cubicBezTo>
                  <a:cubicBezTo>
                    <a:pt x="75040" y="50348"/>
                    <a:pt x="77118" y="51990"/>
                    <a:pt x="76265" y="52706"/>
                  </a:cubicBezTo>
                  <a:cubicBezTo>
                    <a:pt x="75413" y="53423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1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9"/>
                    <a:pt x="30014" y="37964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8"/>
                  </a:cubicBezTo>
                  <a:lnTo>
                    <a:pt x="20738" y="49897"/>
                  </a:lnTo>
                  <a:lnTo>
                    <a:pt x="18195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5"/>
                    <a:pt x="8274" y="40154"/>
                    <a:pt x="8488" y="36784"/>
                  </a:cubicBezTo>
                  <a:cubicBezTo>
                    <a:pt x="8701" y="33414"/>
                    <a:pt x="9980" y="28275"/>
                    <a:pt x="7848" y="26675"/>
                  </a:cubicBezTo>
                  <a:cubicBezTo>
                    <a:pt x="6783" y="25874"/>
                    <a:pt x="4997" y="25853"/>
                    <a:pt x="2853" y="26106"/>
                  </a:cubicBezTo>
                  <a:lnTo>
                    <a:pt x="691" y="26433"/>
                  </a:lnTo>
                  <a:lnTo>
                    <a:pt x="692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8"/>
                  </a:cubicBezTo>
                  <a:cubicBezTo>
                    <a:pt x="23345" y="11679"/>
                    <a:pt x="23330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2" name="グループ化 2051">
            <a:extLst>
              <a:ext uri="{FF2B5EF4-FFF2-40B4-BE49-F238E27FC236}">
                <a16:creationId xmlns:a16="http://schemas.microsoft.com/office/drawing/2014/main" id="{7EE76D39-637F-6E36-C5EF-424F261D1B3D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</p:grpSpPr>
        <p:grpSp>
          <p:nvGrpSpPr>
            <p:cNvPr id="1345" name="グループ化 1344">
              <a:extLst>
                <a:ext uri="{FF2B5EF4-FFF2-40B4-BE49-F238E27FC236}">
                  <a16:creationId xmlns:a16="http://schemas.microsoft.com/office/drawing/2014/main" id="{C729CEE5-9E58-9749-9475-53BFFDA4F368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723900" y="4051047"/>
              <a:chExt cx="2594610" cy="2133600"/>
            </a:xfrm>
            <a:solidFill>
              <a:srgbClr val="006600"/>
            </a:solidFill>
          </p:grpSpPr>
          <p:grpSp>
            <p:nvGrpSpPr>
              <p:cNvPr id="1914" name="グループ化 1913">
                <a:extLst>
                  <a:ext uri="{FF2B5EF4-FFF2-40B4-BE49-F238E27FC236}">
                    <a16:creationId xmlns:a16="http://schemas.microsoft.com/office/drawing/2014/main" id="{552F5EB7-1093-C1C6-CB32-A6A7EFB589E2}"/>
                  </a:ext>
                </a:extLst>
              </p:cNvPr>
              <p:cNvGrpSpPr/>
              <p:nvPr/>
            </p:nvGrpSpPr>
            <p:grpSpPr>
              <a:xfrm>
                <a:off x="723900" y="4051047"/>
                <a:ext cx="2594610" cy="2133600"/>
                <a:chOff x="-7704927" y="-11435358"/>
                <a:chExt cx="77301986" cy="80410136"/>
              </a:xfrm>
              <a:grpFill/>
            </p:grpSpPr>
            <p:sp>
              <p:nvSpPr>
                <p:cNvPr id="1915" name="フリーフォーム: 図形 1914">
                  <a:extLst>
                    <a:ext uri="{FF2B5EF4-FFF2-40B4-BE49-F238E27FC236}">
                      <a16:creationId xmlns:a16="http://schemas.microsoft.com/office/drawing/2014/main" id="{59B05AE5-32D4-565C-8AA7-5282C1D50AC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6" name="フリーフォーム: 図形 1915">
                  <a:extLst>
                    <a:ext uri="{FF2B5EF4-FFF2-40B4-BE49-F238E27FC236}">
                      <a16:creationId xmlns:a16="http://schemas.microsoft.com/office/drawing/2014/main" id="{C7438658-266A-1487-2637-FF1775AD3546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7" name="フリーフォーム: 図形 1916">
                  <a:extLst>
                    <a:ext uri="{FF2B5EF4-FFF2-40B4-BE49-F238E27FC236}">
                      <a16:creationId xmlns:a16="http://schemas.microsoft.com/office/drawing/2014/main" id="{30916FCB-0508-2365-4BCF-8453C625C640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8" name="フリーフォーム: 図形 1917">
                  <a:extLst>
                    <a:ext uri="{FF2B5EF4-FFF2-40B4-BE49-F238E27FC236}">
                      <a16:creationId xmlns:a16="http://schemas.microsoft.com/office/drawing/2014/main" id="{7CB06A94-DD3B-06AC-1EBE-288E91D53833}"/>
                    </a:ext>
                  </a:extLst>
                </p:cNvPr>
                <p:cNvSpPr/>
                <p:nvPr/>
              </p:nvSpPr>
              <p:spPr>
                <a:xfrm>
                  <a:off x="40477439" y="-11435358"/>
                  <a:ext cx="29119620" cy="17559532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6F7BEC6C-52F8-7A88-4B57-E260986B6F5E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0" name="フリーフォーム: 図形 1919">
                  <a:extLst>
                    <a:ext uri="{FF2B5EF4-FFF2-40B4-BE49-F238E27FC236}">
                      <a16:creationId xmlns:a16="http://schemas.microsoft.com/office/drawing/2014/main" id="{828475EA-76A6-D204-466F-5402DE6DED7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1" name="フリーフォーム: 図形 1920">
                  <a:extLst>
                    <a:ext uri="{FF2B5EF4-FFF2-40B4-BE49-F238E27FC236}">
                      <a16:creationId xmlns:a16="http://schemas.microsoft.com/office/drawing/2014/main" id="{18B14303-1925-323E-178D-4526A801D21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2" name="フリーフォーム: 図形 1921">
                  <a:extLst>
                    <a:ext uri="{FF2B5EF4-FFF2-40B4-BE49-F238E27FC236}">
                      <a16:creationId xmlns:a16="http://schemas.microsoft.com/office/drawing/2014/main" id="{3D12147F-9C9B-F7F4-5352-328BE910E226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3" name="フリーフォーム: 図形 1922">
                  <a:extLst>
                    <a:ext uri="{FF2B5EF4-FFF2-40B4-BE49-F238E27FC236}">
                      <a16:creationId xmlns:a16="http://schemas.microsoft.com/office/drawing/2014/main" id="{22E3DEDA-5883-B42D-286C-523177ECC7C5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4" name="フリーフォーム: 図形 1923">
                  <a:extLst>
                    <a:ext uri="{FF2B5EF4-FFF2-40B4-BE49-F238E27FC236}">
                      <a16:creationId xmlns:a16="http://schemas.microsoft.com/office/drawing/2014/main" id="{CA4841D1-8712-E745-CC82-B978FCACE055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17E044ED-05EF-8D33-D3D0-9556D4B35144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6" name="フリーフォーム: 図形 1925">
                  <a:extLst>
                    <a:ext uri="{FF2B5EF4-FFF2-40B4-BE49-F238E27FC236}">
                      <a16:creationId xmlns:a16="http://schemas.microsoft.com/office/drawing/2014/main" id="{24E5E41C-2169-31FC-6F86-2A767C905DCF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7" name="フリーフォーム: 図形 1926">
                  <a:extLst>
                    <a:ext uri="{FF2B5EF4-FFF2-40B4-BE49-F238E27FC236}">
                      <a16:creationId xmlns:a16="http://schemas.microsoft.com/office/drawing/2014/main" id="{20830CB5-1263-3E51-41E8-E18874AE1EA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8" name="フリーフォーム: 図形 1927">
                  <a:extLst>
                    <a:ext uri="{FF2B5EF4-FFF2-40B4-BE49-F238E27FC236}">
                      <a16:creationId xmlns:a16="http://schemas.microsoft.com/office/drawing/2014/main" id="{19173750-3914-1BAA-0E35-ED81BB9431C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9" name="フリーフォーム: 図形 1928">
                  <a:extLst>
                    <a:ext uri="{FF2B5EF4-FFF2-40B4-BE49-F238E27FC236}">
                      <a16:creationId xmlns:a16="http://schemas.microsoft.com/office/drawing/2014/main" id="{E1CFE5D2-126F-64AF-7C99-073DAB5291FE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0" name="フリーフォーム: 図形 1929">
                  <a:extLst>
                    <a:ext uri="{FF2B5EF4-FFF2-40B4-BE49-F238E27FC236}">
                      <a16:creationId xmlns:a16="http://schemas.microsoft.com/office/drawing/2014/main" id="{81FB4FE4-9A9A-B698-D854-32878274EA08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1" name="フリーフォーム: 図形 1930">
                  <a:extLst>
                    <a:ext uri="{FF2B5EF4-FFF2-40B4-BE49-F238E27FC236}">
                      <a16:creationId xmlns:a16="http://schemas.microsoft.com/office/drawing/2014/main" id="{E5318474-42CF-BA9B-04C6-ED62C068AFFD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2" name="フリーフォーム: 図形 1931">
                  <a:extLst>
                    <a:ext uri="{FF2B5EF4-FFF2-40B4-BE49-F238E27FC236}">
                      <a16:creationId xmlns:a16="http://schemas.microsoft.com/office/drawing/2014/main" id="{6C015BEB-15D3-C344-1E80-C475F703F28D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EEBE368D-706A-8691-30F4-A3EE0588270C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4" name="フリーフォーム: 図形 1933">
                  <a:extLst>
                    <a:ext uri="{FF2B5EF4-FFF2-40B4-BE49-F238E27FC236}">
                      <a16:creationId xmlns:a16="http://schemas.microsoft.com/office/drawing/2014/main" id="{6FE17555-70EC-B403-46EF-428FF75FBE57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6" name="フリーフォーム: 図形 1935">
                  <a:extLst>
                    <a:ext uri="{FF2B5EF4-FFF2-40B4-BE49-F238E27FC236}">
                      <a16:creationId xmlns:a16="http://schemas.microsoft.com/office/drawing/2014/main" id="{F6C5713A-376E-E917-FC6B-94BB6883569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7" name="フリーフォーム: 図形 1936">
                  <a:extLst>
                    <a:ext uri="{FF2B5EF4-FFF2-40B4-BE49-F238E27FC236}">
                      <a16:creationId xmlns:a16="http://schemas.microsoft.com/office/drawing/2014/main" id="{475A54B2-CEB8-455D-1751-C1FDF1990362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8" name="フリーフォーム: 図形 1937">
                  <a:extLst>
                    <a:ext uri="{FF2B5EF4-FFF2-40B4-BE49-F238E27FC236}">
                      <a16:creationId xmlns:a16="http://schemas.microsoft.com/office/drawing/2014/main" id="{A26D39C0-41D9-AAF5-EF44-EADAC1CD13AB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9" name="フリーフォーム: 図形 1938">
                  <a:extLst>
                    <a:ext uri="{FF2B5EF4-FFF2-40B4-BE49-F238E27FC236}">
                      <a16:creationId xmlns:a16="http://schemas.microsoft.com/office/drawing/2014/main" id="{05984EA6-1A58-9147-FF51-ECA537C65D7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0" name="フリーフォーム: 図形 1939">
                  <a:extLst>
                    <a:ext uri="{FF2B5EF4-FFF2-40B4-BE49-F238E27FC236}">
                      <a16:creationId xmlns:a16="http://schemas.microsoft.com/office/drawing/2014/main" id="{8E37B938-5805-0E8E-EDD6-0698BD425BE3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1" name="フリーフォーム: 図形 1940">
                  <a:extLst>
                    <a:ext uri="{FF2B5EF4-FFF2-40B4-BE49-F238E27FC236}">
                      <a16:creationId xmlns:a16="http://schemas.microsoft.com/office/drawing/2014/main" id="{B4D069BA-D755-43D3-C468-F6BF36841C8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76AB5176-2FC7-CA28-2A70-DC3D5495594F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3" name="フリーフォーム: 図形 1942">
                  <a:extLst>
                    <a:ext uri="{FF2B5EF4-FFF2-40B4-BE49-F238E27FC236}">
                      <a16:creationId xmlns:a16="http://schemas.microsoft.com/office/drawing/2014/main" id="{B6381743-DA24-188A-BB64-5F4DD2A68D17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4" name="フリーフォーム: 図形 1943">
                  <a:extLst>
                    <a:ext uri="{FF2B5EF4-FFF2-40B4-BE49-F238E27FC236}">
                      <a16:creationId xmlns:a16="http://schemas.microsoft.com/office/drawing/2014/main" id="{B6919EF2-DDF7-ED06-872E-AD5F78594546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フリーフォーム: 図形 1944">
                  <a:extLst>
                    <a:ext uri="{FF2B5EF4-FFF2-40B4-BE49-F238E27FC236}">
                      <a16:creationId xmlns:a16="http://schemas.microsoft.com/office/drawing/2014/main" id="{FFAADCD6-C2A6-CDD8-E998-D3995AFA8924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フリーフォーム: 図形 1945">
                  <a:extLst>
                    <a:ext uri="{FF2B5EF4-FFF2-40B4-BE49-F238E27FC236}">
                      <a16:creationId xmlns:a16="http://schemas.microsoft.com/office/drawing/2014/main" id="{3089B4D7-0732-708C-8EAA-3E1EA384BF90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フリーフォーム: 図形 1946">
                  <a:extLst>
                    <a:ext uri="{FF2B5EF4-FFF2-40B4-BE49-F238E27FC236}">
                      <a16:creationId xmlns:a16="http://schemas.microsoft.com/office/drawing/2014/main" id="{12583726-A7A2-1EEF-3613-3518961ECE26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フリーフォーム: 図形 1947">
                  <a:extLst>
                    <a:ext uri="{FF2B5EF4-FFF2-40B4-BE49-F238E27FC236}">
                      <a16:creationId xmlns:a16="http://schemas.microsoft.com/office/drawing/2014/main" id="{677B8B71-E900-6396-37EB-F850A7CFAC5E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CCB1C880-68D7-B93C-CF32-75BC6CD355C4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フリーフォーム: 図形 1949">
                  <a:extLst>
                    <a:ext uri="{FF2B5EF4-FFF2-40B4-BE49-F238E27FC236}">
                      <a16:creationId xmlns:a16="http://schemas.microsoft.com/office/drawing/2014/main" id="{75B2D792-C181-D552-513C-0B74717A4BD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4A683BF1-88A8-D6DE-CB7A-4E2DA0944C1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フリーフォーム: 図形 1951">
                  <a:extLst>
                    <a:ext uri="{FF2B5EF4-FFF2-40B4-BE49-F238E27FC236}">
                      <a16:creationId xmlns:a16="http://schemas.microsoft.com/office/drawing/2014/main" id="{5700CCD4-9453-FCAB-CE38-960210A056D2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3" name="フリーフォーム: 図形 1952">
                  <a:extLst>
                    <a:ext uri="{FF2B5EF4-FFF2-40B4-BE49-F238E27FC236}">
                      <a16:creationId xmlns:a16="http://schemas.microsoft.com/office/drawing/2014/main" id="{CD346DAF-6637-1ADF-4026-85DB14CA6D7F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フリーフォーム: 図形 1953">
                  <a:extLst>
                    <a:ext uri="{FF2B5EF4-FFF2-40B4-BE49-F238E27FC236}">
                      <a16:creationId xmlns:a16="http://schemas.microsoft.com/office/drawing/2014/main" id="{521BBA33-C8B7-0AD5-EFC5-44655464CAE4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7" name="フリーフォーム: 図形 1956">
                  <a:extLst>
                    <a:ext uri="{FF2B5EF4-FFF2-40B4-BE49-F238E27FC236}">
                      <a16:creationId xmlns:a16="http://schemas.microsoft.com/office/drawing/2014/main" id="{D08626AF-BA10-3BA7-9C6B-5C64EA59EE42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8" name="フリーフォーム: 図形 1957">
                  <a:extLst>
                    <a:ext uri="{FF2B5EF4-FFF2-40B4-BE49-F238E27FC236}">
                      <a16:creationId xmlns:a16="http://schemas.microsoft.com/office/drawing/2014/main" id="{6B391AA8-E6A3-D4DD-F31D-6C46FB4B71BC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9" name="フリーフォーム: 図形 1958">
                  <a:extLst>
                    <a:ext uri="{FF2B5EF4-FFF2-40B4-BE49-F238E27FC236}">
                      <a16:creationId xmlns:a16="http://schemas.microsoft.com/office/drawing/2014/main" id="{3E09D97D-394F-E6FB-F58E-8A092AA95817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0" name="フリーフォーム: 図形 1959">
                  <a:extLst>
                    <a:ext uri="{FF2B5EF4-FFF2-40B4-BE49-F238E27FC236}">
                      <a16:creationId xmlns:a16="http://schemas.microsoft.com/office/drawing/2014/main" id="{ACBB4ABB-E516-F5BE-6C75-6408E0FD31E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1" name="フリーフォーム: 図形 1960">
                  <a:extLst>
                    <a:ext uri="{FF2B5EF4-FFF2-40B4-BE49-F238E27FC236}">
                      <a16:creationId xmlns:a16="http://schemas.microsoft.com/office/drawing/2014/main" id="{BA6D5353-7102-D5E0-B100-07E934EA8A69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2" name="フリーフォーム: 図形 1961">
                  <a:extLst>
                    <a:ext uri="{FF2B5EF4-FFF2-40B4-BE49-F238E27FC236}">
                      <a16:creationId xmlns:a16="http://schemas.microsoft.com/office/drawing/2014/main" id="{88ED186A-3A42-A4E9-973C-FE14DD398124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A0EE76A3-8D21-A05A-A4B2-7BD188B06A3B}"/>
                  </a:ext>
                </a:extLst>
              </p:cNvPr>
              <p:cNvSpPr/>
              <p:nvPr/>
            </p:nvSpPr>
            <p:spPr>
              <a:xfrm>
                <a:off x="2389191" y="4501796"/>
                <a:ext cx="184050" cy="142064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5" name="フリーフォーム: 図形 1804">
              <a:extLst>
                <a:ext uri="{FF2B5EF4-FFF2-40B4-BE49-F238E27FC236}">
                  <a16:creationId xmlns:a16="http://schemas.microsoft.com/office/drawing/2014/main" id="{0CC3030B-7DBA-D69F-2DC8-BC39398275AE}"/>
                </a:ext>
              </a:extLst>
            </p:cNvPr>
            <p:cNvSpPr/>
            <p:nvPr/>
          </p:nvSpPr>
          <p:spPr>
            <a:xfrm>
              <a:off x="2287755" y="5088768"/>
              <a:ext cx="111189" cy="201734"/>
            </a:xfrm>
            <a:custGeom>
              <a:avLst/>
              <a:gdLst>
                <a:gd name="csX0" fmla="*/ 72358 w 111189"/>
                <a:gd name="csY0" fmla="*/ 196924 h 201734"/>
                <a:gd name="csX1" fmla="*/ 74596 w 111189"/>
                <a:gd name="csY1" fmla="*/ 198440 h 201734"/>
                <a:gd name="csX2" fmla="*/ 75235 w 111189"/>
                <a:gd name="csY2" fmla="*/ 199957 h 201734"/>
                <a:gd name="csX3" fmla="*/ 71718 w 111189"/>
                <a:gd name="csY3" fmla="*/ 201726 h 201734"/>
                <a:gd name="csX4" fmla="*/ 71079 w 111189"/>
                <a:gd name="csY4" fmla="*/ 199199 h 201734"/>
                <a:gd name="csX5" fmla="*/ 72358 w 111189"/>
                <a:gd name="csY5" fmla="*/ 196924 h 201734"/>
                <a:gd name="csX6" fmla="*/ 65004 w 111189"/>
                <a:gd name="csY6" fmla="*/ 174936 h 201734"/>
                <a:gd name="csX7" fmla="*/ 68841 w 111189"/>
                <a:gd name="csY7" fmla="*/ 176958 h 201734"/>
                <a:gd name="csX8" fmla="*/ 66603 w 111189"/>
                <a:gd name="csY8" fmla="*/ 181507 h 201734"/>
                <a:gd name="csX9" fmla="*/ 60529 w 111189"/>
                <a:gd name="csY9" fmla="*/ 181507 h 201734"/>
                <a:gd name="csX10" fmla="*/ 60848 w 111189"/>
                <a:gd name="csY10" fmla="*/ 177211 h 201734"/>
                <a:gd name="csX11" fmla="*/ 65004 w 111189"/>
                <a:gd name="csY11" fmla="*/ 174936 h 201734"/>
                <a:gd name="csX12" fmla="*/ 25394 w 111189"/>
                <a:gd name="csY12" fmla="*/ 162943 h 201734"/>
                <a:gd name="csX13" fmla="*/ 28878 w 111189"/>
                <a:gd name="csY13" fmla="*/ 164827 h 201734"/>
                <a:gd name="csX14" fmla="*/ 28878 w 111189"/>
                <a:gd name="csY14" fmla="*/ 167101 h 201734"/>
                <a:gd name="csX15" fmla="*/ 23443 w 111189"/>
                <a:gd name="csY15" fmla="*/ 169123 h 201734"/>
                <a:gd name="csX16" fmla="*/ 24402 w 111189"/>
                <a:gd name="csY16" fmla="*/ 163057 h 201734"/>
                <a:gd name="csX17" fmla="*/ 25394 w 111189"/>
                <a:gd name="csY17" fmla="*/ 162943 h 201734"/>
                <a:gd name="csX18" fmla="*/ 40067 w 111189"/>
                <a:gd name="csY18" fmla="*/ 145619 h 201734"/>
                <a:gd name="csX19" fmla="*/ 39748 w 111189"/>
                <a:gd name="csY19" fmla="*/ 154717 h 201734"/>
                <a:gd name="csX20" fmla="*/ 35592 w 111189"/>
                <a:gd name="csY20" fmla="*/ 151937 h 201734"/>
                <a:gd name="csX21" fmla="*/ 35592 w 111189"/>
                <a:gd name="csY21" fmla="*/ 149157 h 201734"/>
                <a:gd name="csX22" fmla="*/ 40067 w 111189"/>
                <a:gd name="csY22" fmla="*/ 145619 h 201734"/>
                <a:gd name="csX23" fmla="*/ 49508 w 111189"/>
                <a:gd name="csY23" fmla="*/ 109777 h 201734"/>
                <a:gd name="csX24" fmla="*/ 55733 w 111189"/>
                <a:gd name="csY24" fmla="*/ 111247 h 201734"/>
                <a:gd name="csX25" fmla="*/ 56053 w 111189"/>
                <a:gd name="csY25" fmla="*/ 120598 h 201734"/>
                <a:gd name="csX26" fmla="*/ 49019 w 111189"/>
                <a:gd name="csY26" fmla="*/ 118323 h 201734"/>
                <a:gd name="csX27" fmla="*/ 46462 w 111189"/>
                <a:gd name="csY27" fmla="*/ 110488 h 201734"/>
                <a:gd name="csX28" fmla="*/ 49508 w 111189"/>
                <a:gd name="csY28" fmla="*/ 109777 h 201734"/>
                <a:gd name="csX29" fmla="*/ 13368 w 111189"/>
                <a:gd name="csY29" fmla="*/ 14 h 201734"/>
                <a:gd name="csX30" fmla="*/ 47995 w 111189"/>
                <a:gd name="csY30" fmla="*/ 10972 h 201734"/>
                <a:gd name="csX31" fmla="*/ 66666 w 111189"/>
                <a:gd name="csY31" fmla="*/ 9961 h 201734"/>
                <a:gd name="csX32" fmla="*/ 74339 w 111189"/>
                <a:gd name="csY32" fmla="*/ 12994 h 201734"/>
                <a:gd name="csX33" fmla="*/ 90963 w 111189"/>
                <a:gd name="csY33" fmla="*/ 8546 h 201734"/>
                <a:gd name="csX34" fmla="*/ 101146 w 111189"/>
                <a:gd name="csY34" fmla="*/ 9456 h 201734"/>
                <a:gd name="csX35" fmla="*/ 103256 w 111189"/>
                <a:gd name="csY35" fmla="*/ 9968 h 201734"/>
                <a:gd name="csX36" fmla="*/ 103016 w 111189"/>
                <a:gd name="csY36" fmla="*/ 10921 h 201734"/>
                <a:gd name="csX37" fmla="*/ 103240 w 111189"/>
                <a:gd name="csY37" fmla="*/ 15016 h 201734"/>
                <a:gd name="csX38" fmla="*/ 109426 w 111189"/>
                <a:gd name="csY38" fmla="*/ 21119 h 201734"/>
                <a:gd name="csX39" fmla="*/ 111189 w 111189"/>
                <a:gd name="csY39" fmla="*/ 22794 h 201734"/>
                <a:gd name="csX40" fmla="*/ 110721 w 111189"/>
                <a:gd name="csY40" fmla="*/ 22648 h 201734"/>
                <a:gd name="csX41" fmla="*/ 104327 w 111189"/>
                <a:gd name="csY41" fmla="*/ 28461 h 201734"/>
                <a:gd name="csX42" fmla="*/ 88662 w 111189"/>
                <a:gd name="csY42" fmla="*/ 24923 h 201734"/>
                <a:gd name="csX43" fmla="*/ 93138 w 111189"/>
                <a:gd name="csY43" fmla="*/ 38570 h 201734"/>
                <a:gd name="csX44" fmla="*/ 92186 w 111189"/>
                <a:gd name="csY44" fmla="*/ 39615 h 201734"/>
                <a:gd name="csX45" fmla="*/ 91420 w 111189"/>
                <a:gd name="csY45" fmla="*/ 40021 h 201734"/>
                <a:gd name="csX46" fmla="*/ 90660 w 111189"/>
                <a:gd name="csY46" fmla="*/ 39387 h 201734"/>
                <a:gd name="csX47" fmla="*/ 87639 w 111189"/>
                <a:gd name="csY47" fmla="*/ 37054 h 201734"/>
                <a:gd name="csX48" fmla="*/ 78687 w 111189"/>
                <a:gd name="csY48" fmla="*/ 30382 h 201734"/>
                <a:gd name="csX49" fmla="*/ 63853 w 111189"/>
                <a:gd name="csY49" fmla="*/ 26136 h 201734"/>
                <a:gd name="csX50" fmla="*/ 61551 w 111189"/>
                <a:gd name="csY50" fmla="*/ 38469 h 201734"/>
                <a:gd name="csX51" fmla="*/ 50553 w 111189"/>
                <a:gd name="csY51" fmla="*/ 30382 h 201734"/>
                <a:gd name="csX52" fmla="*/ 38276 w 111189"/>
                <a:gd name="csY52" fmla="*/ 29169 h 201734"/>
                <a:gd name="csX53" fmla="*/ 32650 w 111189"/>
                <a:gd name="csY53" fmla="*/ 24721 h 201734"/>
                <a:gd name="csX54" fmla="*/ 25378 w 111189"/>
                <a:gd name="csY54" fmla="*/ 23796 h 201734"/>
                <a:gd name="csX55" fmla="*/ 25093 w 111189"/>
                <a:gd name="csY55" fmla="*/ 23775 h 201734"/>
                <a:gd name="csX56" fmla="*/ 24721 w 111189"/>
                <a:gd name="csY56" fmla="*/ 22901 h 201734"/>
                <a:gd name="csX57" fmla="*/ 11933 w 111189"/>
                <a:gd name="csY57" fmla="*/ 16498 h 201734"/>
                <a:gd name="csX58" fmla="*/ 6818 w 111189"/>
                <a:gd name="csY58" fmla="*/ 5378 h 201734"/>
                <a:gd name="csX59" fmla="*/ 2129 w 111189"/>
                <a:gd name="csY59" fmla="*/ 5041 h 201734"/>
                <a:gd name="csX60" fmla="*/ 565 w 111189"/>
                <a:gd name="csY60" fmla="*/ 4637 h 201734"/>
                <a:gd name="csX61" fmla="*/ 0 w 111189"/>
                <a:gd name="csY61" fmla="*/ 4484 h 201734"/>
                <a:gd name="csX62" fmla="*/ 3665 w 111189"/>
                <a:gd name="csY62" fmla="*/ 2430 h 201734"/>
                <a:gd name="csX63" fmla="*/ 11421 w 111189"/>
                <a:gd name="csY63" fmla="*/ 54 h 201734"/>
                <a:gd name="csX64" fmla="*/ 13368 w 111189"/>
                <a:gd name="csY64" fmla="*/ 14 h 2017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4">
                  <a:moveTo>
                    <a:pt x="72358" y="196924"/>
                  </a:moveTo>
                  <a:cubicBezTo>
                    <a:pt x="72944" y="196798"/>
                    <a:pt x="74276" y="197893"/>
                    <a:pt x="74596" y="198440"/>
                  </a:cubicBezTo>
                  <a:cubicBezTo>
                    <a:pt x="74915" y="198988"/>
                    <a:pt x="75714" y="199409"/>
                    <a:pt x="75235" y="199957"/>
                  </a:cubicBezTo>
                  <a:cubicBezTo>
                    <a:pt x="74755" y="200504"/>
                    <a:pt x="72411" y="201852"/>
                    <a:pt x="71718" y="201726"/>
                  </a:cubicBezTo>
                  <a:cubicBezTo>
                    <a:pt x="71025" y="201600"/>
                    <a:pt x="70972" y="199999"/>
                    <a:pt x="71079" y="199199"/>
                  </a:cubicBezTo>
                  <a:cubicBezTo>
                    <a:pt x="71185" y="198398"/>
                    <a:pt x="71771" y="197050"/>
                    <a:pt x="72358" y="196924"/>
                  </a:cubicBezTo>
                  <a:close/>
                  <a:moveTo>
                    <a:pt x="65004" y="174936"/>
                  </a:moveTo>
                  <a:cubicBezTo>
                    <a:pt x="66336" y="174894"/>
                    <a:pt x="68734" y="175821"/>
                    <a:pt x="68841" y="176958"/>
                  </a:cubicBezTo>
                  <a:cubicBezTo>
                    <a:pt x="68947" y="178095"/>
                    <a:pt x="67988" y="180749"/>
                    <a:pt x="66603" y="181507"/>
                  </a:cubicBezTo>
                  <a:cubicBezTo>
                    <a:pt x="65218" y="182265"/>
                    <a:pt x="61488" y="182223"/>
                    <a:pt x="60529" y="181507"/>
                  </a:cubicBezTo>
                  <a:cubicBezTo>
                    <a:pt x="59569" y="180791"/>
                    <a:pt x="60102" y="178306"/>
                    <a:pt x="60848" y="177211"/>
                  </a:cubicBezTo>
                  <a:cubicBezTo>
                    <a:pt x="61594" y="176115"/>
                    <a:pt x="63672" y="174978"/>
                    <a:pt x="65004" y="174936"/>
                  </a:cubicBezTo>
                  <a:close/>
                  <a:moveTo>
                    <a:pt x="25394" y="162943"/>
                  </a:moveTo>
                  <a:cubicBezTo>
                    <a:pt x="26630" y="163192"/>
                    <a:pt x="28398" y="164353"/>
                    <a:pt x="28878" y="164827"/>
                  </a:cubicBezTo>
                  <a:cubicBezTo>
                    <a:pt x="29517" y="165458"/>
                    <a:pt x="29784" y="166385"/>
                    <a:pt x="28878" y="167101"/>
                  </a:cubicBezTo>
                  <a:cubicBezTo>
                    <a:pt x="27972" y="167817"/>
                    <a:pt x="24189" y="169797"/>
                    <a:pt x="23443" y="169123"/>
                  </a:cubicBezTo>
                  <a:cubicBezTo>
                    <a:pt x="22697" y="168449"/>
                    <a:pt x="23496" y="163773"/>
                    <a:pt x="24402" y="163057"/>
                  </a:cubicBezTo>
                  <a:cubicBezTo>
                    <a:pt x="24629" y="162878"/>
                    <a:pt x="24981" y="162860"/>
                    <a:pt x="25394" y="162943"/>
                  </a:cubicBezTo>
                  <a:close/>
                  <a:moveTo>
                    <a:pt x="40067" y="145619"/>
                  </a:moveTo>
                  <a:cubicBezTo>
                    <a:pt x="40760" y="146545"/>
                    <a:pt x="40494" y="153833"/>
                    <a:pt x="39748" y="154717"/>
                  </a:cubicBezTo>
                  <a:cubicBezTo>
                    <a:pt x="39002" y="155602"/>
                    <a:pt x="36284" y="152864"/>
                    <a:pt x="35592" y="151937"/>
                  </a:cubicBezTo>
                  <a:cubicBezTo>
                    <a:pt x="34899" y="151010"/>
                    <a:pt x="34846" y="150210"/>
                    <a:pt x="35592" y="149157"/>
                  </a:cubicBezTo>
                  <a:cubicBezTo>
                    <a:pt x="36338" y="148104"/>
                    <a:pt x="39375" y="144692"/>
                    <a:pt x="40067" y="145619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7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5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89" y="13230"/>
                    <a:pt x="74339" y="12994"/>
                  </a:cubicBezTo>
                  <a:cubicBezTo>
                    <a:pt x="78388" y="12758"/>
                    <a:pt x="84825" y="8613"/>
                    <a:pt x="90963" y="8546"/>
                  </a:cubicBezTo>
                  <a:cubicBezTo>
                    <a:pt x="94033" y="8512"/>
                    <a:pt x="97603" y="8798"/>
                    <a:pt x="101146" y="9456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4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6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5" y="38471"/>
                    <a:pt x="88619" y="37627"/>
                    <a:pt x="87639" y="37054"/>
                  </a:cubicBezTo>
                  <a:cubicBezTo>
                    <a:pt x="83717" y="34763"/>
                    <a:pt x="82651" y="32202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7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6" y="29169"/>
                  </a:cubicBezTo>
                  <a:cubicBezTo>
                    <a:pt x="35293" y="28225"/>
                    <a:pt x="37339" y="25866"/>
                    <a:pt x="32650" y="24721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1"/>
                    <a:pt x="2129" y="5041"/>
                  </a:cubicBezTo>
                  <a:cubicBezTo>
                    <a:pt x="1682" y="4931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30"/>
                  </a:lnTo>
                  <a:cubicBezTo>
                    <a:pt x="6271" y="1162"/>
                    <a:pt x="8938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4" name="フリーフォーム: 図形 1813">
              <a:extLst>
                <a:ext uri="{FF2B5EF4-FFF2-40B4-BE49-F238E27FC236}">
                  <a16:creationId xmlns:a16="http://schemas.microsoft.com/office/drawing/2014/main" id="{B43C1D4A-4D33-1D63-BFBD-B7E03537ABD7}"/>
                </a:ext>
              </a:extLst>
            </p:cNvPr>
            <p:cNvSpPr/>
            <p:nvPr/>
          </p:nvSpPr>
          <p:spPr>
            <a:xfrm>
              <a:off x="2291201" y="5112542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7 w 87975"/>
                <a:gd name="csY6" fmla="*/ 2361 h 53950"/>
                <a:gd name="csX7" fmla="*/ 75242 w 87975"/>
                <a:gd name="csY7" fmla="*/ 6607 h 53950"/>
                <a:gd name="csX8" fmla="*/ 84193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1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8 h 53950"/>
                <a:gd name="csX26" fmla="*/ 20738 w 87975"/>
                <a:gd name="csY26" fmla="*/ 49897 h 53950"/>
                <a:gd name="csX27" fmla="*/ 18194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5 h 53950"/>
                <a:gd name="csX31" fmla="*/ 2853 w 87975"/>
                <a:gd name="csY31" fmla="*/ 26106 h 53950"/>
                <a:gd name="csX32" fmla="*/ 690 w 87975"/>
                <a:gd name="csY32" fmla="*/ 26433 h 53950"/>
                <a:gd name="csX33" fmla="*/ 691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8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0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8"/>
                    <a:pt x="55889" y="15403"/>
                    <a:pt x="58106" y="14695"/>
                  </a:cubicBezTo>
                  <a:cubicBezTo>
                    <a:pt x="60322" y="13987"/>
                    <a:pt x="57551" y="3709"/>
                    <a:pt x="60407" y="2361"/>
                  </a:cubicBezTo>
                  <a:cubicBezTo>
                    <a:pt x="63264" y="1014"/>
                    <a:pt x="71277" y="4788"/>
                    <a:pt x="75242" y="6607"/>
                  </a:cubicBezTo>
                  <a:cubicBezTo>
                    <a:pt x="79206" y="8427"/>
                    <a:pt x="80272" y="10988"/>
                    <a:pt x="84193" y="13280"/>
                  </a:cubicBezTo>
                  <a:cubicBezTo>
                    <a:pt x="85174" y="13853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4"/>
                    <a:pt x="77650" y="22589"/>
                    <a:pt x="77544" y="24653"/>
                  </a:cubicBezTo>
                  <a:cubicBezTo>
                    <a:pt x="77437" y="26717"/>
                    <a:pt x="74293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0" y="46472"/>
                    <a:pt x="76265" y="48410"/>
                  </a:cubicBezTo>
                  <a:cubicBezTo>
                    <a:pt x="75039" y="50348"/>
                    <a:pt x="77117" y="51990"/>
                    <a:pt x="76265" y="52706"/>
                  </a:cubicBezTo>
                  <a:cubicBezTo>
                    <a:pt x="75412" y="53423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1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9"/>
                    <a:pt x="30014" y="37964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8"/>
                  </a:cubicBezTo>
                  <a:lnTo>
                    <a:pt x="20738" y="49897"/>
                  </a:lnTo>
                  <a:lnTo>
                    <a:pt x="18194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5"/>
                    <a:pt x="8274" y="40154"/>
                    <a:pt x="8488" y="36784"/>
                  </a:cubicBezTo>
                  <a:cubicBezTo>
                    <a:pt x="8701" y="33414"/>
                    <a:pt x="9979" y="28275"/>
                    <a:pt x="7848" y="26675"/>
                  </a:cubicBezTo>
                  <a:cubicBezTo>
                    <a:pt x="6782" y="25874"/>
                    <a:pt x="4997" y="25853"/>
                    <a:pt x="2853" y="26106"/>
                  </a:cubicBezTo>
                  <a:lnTo>
                    <a:pt x="690" y="26433"/>
                  </a:lnTo>
                  <a:lnTo>
                    <a:pt x="691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8"/>
                  </a:cubicBezTo>
                  <a:cubicBezTo>
                    <a:pt x="23345" y="11679"/>
                    <a:pt x="23329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3" name="グループ化 2052">
            <a:extLst>
              <a:ext uri="{FF2B5EF4-FFF2-40B4-BE49-F238E27FC236}">
                <a16:creationId xmlns:a16="http://schemas.microsoft.com/office/drawing/2014/main" id="{AC61026B-C356-0803-02E1-9B2B1A263CA5}"/>
              </a:ext>
            </a:extLst>
          </p:cNvPr>
          <p:cNvGrpSpPr/>
          <p:nvPr/>
        </p:nvGrpSpPr>
        <p:grpSpPr>
          <a:xfrm>
            <a:off x="3738917" y="4039015"/>
            <a:ext cx="2513292" cy="2361785"/>
            <a:chOff x="3738917" y="4039015"/>
            <a:chExt cx="2513292" cy="2361785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EABD97A1-6560-F61F-362B-E43F4182E6F2}"/>
                </a:ext>
              </a:extLst>
            </p:cNvPr>
            <p:cNvSpPr txBox="1"/>
            <p:nvPr/>
          </p:nvSpPr>
          <p:spPr>
            <a:xfrm>
              <a:off x="4916223" y="417499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3ABDA320-AA8E-0E37-5B57-3ECD40191B37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063002F8-E67F-3765-B975-CC46ABD413DD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E80F60A4-6AF7-DCD7-62A1-BFA01E52F4BD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35B680A7-9C70-DD7B-ECE7-98101E5F2E8A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5BB29261-A057-2F4D-4C1A-FB2606BABA0C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2D253B27-D074-17A7-BA4B-97A72801BD77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C3769EC8-D405-F604-129C-D13F2D35EEE8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CE498F95-7669-4D5C-4A57-E88E3876D79F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40CEFD53-07FC-9E7F-56D2-1ABB6CF8C64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73E370A0-47CC-6A89-C6C9-05E014902B89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419C1DC7-B1C5-4392-7544-CD0126DF8FD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5EB0CFE5-D299-63C0-4EE5-C52360F7C21E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83DA0EC7-A6B0-52FD-5333-8BD43BE7E44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3A28D3D5-B0CF-7731-DD07-2BC8C1384A5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7163A9DB-5078-34DB-32E4-BF5D4E07A64D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D33E390D-223E-6EBE-DCDD-2E0B5B62201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B8002BD5-FCA9-992C-732E-EC8F41070B0A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6FBBB43C-E887-A0E1-9096-69E83121B42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AAD91CD-4B77-15BB-5FFA-962A1FF4FF1C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FB2B8828-1714-BF51-AECA-521350A17F5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A7E4B08C-6925-F73E-01BC-8B233CD070F0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9B6F2D85-43A0-35F6-0DFA-BFD8D12A2BE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B5E4D9DA-FF11-F714-54FE-673CB6A180C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8232E7E1-0456-1204-AF7D-1B32A692BA74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94A5A6FD-C740-8F5B-C706-A2D9DC62822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06F0FA34-550B-ED08-8F76-8FFEB84E686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024604EF-222C-DA76-8A4D-D937A42E6AE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571A89B3-3897-EE46-3734-D53E2294C825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72A27DD2-2E3D-59B9-57F6-CE4900BBA340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E843EE24-1852-1023-5AD4-48F25498DC50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DC103844-7548-AD96-021E-BAD89ECFAC5D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A055303B-EB87-04CA-21B5-ED591290B689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32FE5B30-AC59-EDA4-B6D3-E56F4964BFE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C6265BE5-E630-3B42-B811-2A7C0F7A655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F03B2E14-C3CA-0665-C408-CEDF5B9AF3C7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75818657-9D36-C7CF-100F-5E0F4533ADC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F40EA42D-DAE4-A613-FB61-9651181EC75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138436A9-169F-6049-8C5E-8ED4E8D3A078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1C00B094-F3B5-ED54-BE55-8CB89DD475B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F2A8B056-7070-3AD5-61E3-453AB847B8E0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31DCBA30-4C77-CA51-6F19-69398B88511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5B527136-AA64-F534-900A-2BAE4EA2F7D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761088A1-3259-D5A6-30F4-1DC99245326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5052031E-7B96-6532-A98E-57ACC177B655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EA58F118-DFC7-31D9-75CC-6AD2429F636A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D445097A-1C42-90C3-F9A9-8F270A1EE541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BF023384-C41A-A5CB-4B70-C0D201226CA7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BBF9ADE7-780D-EDCA-29E4-1738934B05A2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7386126F-C77D-F8C4-17DD-958CAB5B599A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6" name="フリーフォーム: 図形 1805">
              <a:extLst>
                <a:ext uri="{FF2B5EF4-FFF2-40B4-BE49-F238E27FC236}">
                  <a16:creationId xmlns:a16="http://schemas.microsoft.com/office/drawing/2014/main" id="{7B69E7A8-E1E6-2AD1-9DE8-3F55CE462DFF}"/>
                </a:ext>
              </a:extLst>
            </p:cNvPr>
            <p:cNvSpPr/>
            <p:nvPr/>
          </p:nvSpPr>
          <p:spPr>
            <a:xfrm>
              <a:off x="5557755" y="5662471"/>
              <a:ext cx="74912" cy="135915"/>
            </a:xfrm>
            <a:custGeom>
              <a:avLst/>
              <a:gdLst>
                <a:gd name="csX0" fmla="*/ 48750 w 74912"/>
                <a:gd name="csY0" fmla="*/ 132674 h 135915"/>
                <a:gd name="csX1" fmla="*/ 50257 w 74912"/>
                <a:gd name="csY1" fmla="*/ 133696 h 135915"/>
                <a:gd name="csX2" fmla="*/ 50688 w 74912"/>
                <a:gd name="csY2" fmla="*/ 134718 h 135915"/>
                <a:gd name="csX3" fmla="*/ 48319 w 74912"/>
                <a:gd name="csY3" fmla="*/ 135910 h 135915"/>
                <a:gd name="csX4" fmla="*/ 47888 w 74912"/>
                <a:gd name="csY4" fmla="*/ 134207 h 135915"/>
                <a:gd name="csX5" fmla="*/ 48750 w 74912"/>
                <a:gd name="csY5" fmla="*/ 132674 h 135915"/>
                <a:gd name="csX6" fmla="*/ 43795 w 74912"/>
                <a:gd name="csY6" fmla="*/ 117860 h 135915"/>
                <a:gd name="csX7" fmla="*/ 46379 w 74912"/>
                <a:gd name="csY7" fmla="*/ 119223 h 135915"/>
                <a:gd name="csX8" fmla="*/ 44872 w 74912"/>
                <a:gd name="csY8" fmla="*/ 122287 h 135915"/>
                <a:gd name="csX9" fmla="*/ 40779 w 74912"/>
                <a:gd name="csY9" fmla="*/ 122287 h 135915"/>
                <a:gd name="csX10" fmla="*/ 40995 w 74912"/>
                <a:gd name="csY10" fmla="*/ 119393 h 135915"/>
                <a:gd name="csX11" fmla="*/ 43795 w 74912"/>
                <a:gd name="csY11" fmla="*/ 117860 h 135915"/>
                <a:gd name="csX12" fmla="*/ 17109 w 74912"/>
                <a:gd name="csY12" fmla="*/ 109780 h 135915"/>
                <a:gd name="csX13" fmla="*/ 19456 w 74912"/>
                <a:gd name="csY13" fmla="*/ 111049 h 135915"/>
                <a:gd name="csX14" fmla="*/ 19456 w 74912"/>
                <a:gd name="csY14" fmla="*/ 112582 h 135915"/>
                <a:gd name="csX15" fmla="*/ 15795 w 74912"/>
                <a:gd name="csY15" fmla="*/ 113944 h 135915"/>
                <a:gd name="csX16" fmla="*/ 16441 w 74912"/>
                <a:gd name="csY16" fmla="*/ 109857 h 135915"/>
                <a:gd name="csX17" fmla="*/ 17109 w 74912"/>
                <a:gd name="csY17" fmla="*/ 109780 h 135915"/>
                <a:gd name="csX18" fmla="*/ 26994 w 74912"/>
                <a:gd name="csY18" fmla="*/ 98109 h 135915"/>
                <a:gd name="csX19" fmla="*/ 26779 w 74912"/>
                <a:gd name="csY19" fmla="*/ 104239 h 135915"/>
                <a:gd name="csX20" fmla="*/ 23978 w 74912"/>
                <a:gd name="csY20" fmla="*/ 102366 h 135915"/>
                <a:gd name="csX21" fmla="*/ 23978 w 74912"/>
                <a:gd name="csY21" fmla="*/ 100493 h 135915"/>
                <a:gd name="csX22" fmla="*/ 26994 w 74912"/>
                <a:gd name="csY22" fmla="*/ 98109 h 135915"/>
                <a:gd name="csX23" fmla="*/ 33355 w 74912"/>
                <a:gd name="csY23" fmla="*/ 73961 h 135915"/>
                <a:gd name="csX24" fmla="*/ 37549 w 74912"/>
                <a:gd name="csY24" fmla="*/ 74951 h 135915"/>
                <a:gd name="csX25" fmla="*/ 37765 w 74912"/>
                <a:gd name="csY25" fmla="*/ 81252 h 135915"/>
                <a:gd name="csX26" fmla="*/ 33026 w 74912"/>
                <a:gd name="csY26" fmla="*/ 79719 h 135915"/>
                <a:gd name="csX27" fmla="*/ 31303 w 74912"/>
                <a:gd name="csY27" fmla="*/ 74441 h 135915"/>
                <a:gd name="csX28" fmla="*/ 33355 w 74912"/>
                <a:gd name="csY28" fmla="*/ 73961 h 135915"/>
                <a:gd name="csX29" fmla="*/ 9006 w 74912"/>
                <a:gd name="csY29" fmla="*/ 9 h 135915"/>
                <a:gd name="csX30" fmla="*/ 32336 w 74912"/>
                <a:gd name="csY30" fmla="*/ 7392 h 135915"/>
                <a:gd name="csX31" fmla="*/ 44915 w 74912"/>
                <a:gd name="csY31" fmla="*/ 6711 h 135915"/>
                <a:gd name="csX32" fmla="*/ 50085 w 74912"/>
                <a:gd name="csY32" fmla="*/ 8755 h 135915"/>
                <a:gd name="csX33" fmla="*/ 61286 w 74912"/>
                <a:gd name="csY33" fmla="*/ 5758 h 135915"/>
                <a:gd name="csX34" fmla="*/ 68146 w 74912"/>
                <a:gd name="csY34" fmla="*/ 6371 h 135915"/>
                <a:gd name="csX35" fmla="*/ 69567 w 74912"/>
                <a:gd name="csY35" fmla="*/ 6716 h 135915"/>
                <a:gd name="csX36" fmla="*/ 69406 w 74912"/>
                <a:gd name="csY36" fmla="*/ 7358 h 135915"/>
                <a:gd name="csX37" fmla="*/ 69557 w 74912"/>
                <a:gd name="csY37" fmla="*/ 10117 h 135915"/>
                <a:gd name="csX38" fmla="*/ 73725 w 74912"/>
                <a:gd name="csY38" fmla="*/ 14229 h 135915"/>
                <a:gd name="csX39" fmla="*/ 74912 w 74912"/>
                <a:gd name="csY39" fmla="*/ 15357 h 135915"/>
                <a:gd name="csX40" fmla="*/ 74597 w 74912"/>
                <a:gd name="csY40" fmla="*/ 15259 h 135915"/>
                <a:gd name="csX41" fmla="*/ 70289 w 74912"/>
                <a:gd name="csY41" fmla="*/ 19176 h 135915"/>
                <a:gd name="csX42" fmla="*/ 59735 w 74912"/>
                <a:gd name="csY42" fmla="*/ 16792 h 135915"/>
                <a:gd name="csX43" fmla="*/ 62750 w 74912"/>
                <a:gd name="csY43" fmla="*/ 25987 h 135915"/>
                <a:gd name="csX44" fmla="*/ 62109 w 74912"/>
                <a:gd name="csY44" fmla="*/ 26691 h 135915"/>
                <a:gd name="csX45" fmla="*/ 61593 w 74912"/>
                <a:gd name="csY45" fmla="*/ 26964 h 135915"/>
                <a:gd name="csX46" fmla="*/ 61081 w 74912"/>
                <a:gd name="csY46" fmla="*/ 26537 h 135915"/>
                <a:gd name="csX47" fmla="*/ 59045 w 74912"/>
                <a:gd name="csY47" fmla="*/ 24965 h 135915"/>
                <a:gd name="csX48" fmla="*/ 53014 w 74912"/>
                <a:gd name="csY48" fmla="*/ 20470 h 135915"/>
                <a:gd name="csX49" fmla="*/ 43020 w 74912"/>
                <a:gd name="csY49" fmla="*/ 17609 h 135915"/>
                <a:gd name="csX50" fmla="*/ 41469 w 74912"/>
                <a:gd name="csY50" fmla="*/ 25919 h 135915"/>
                <a:gd name="csX51" fmla="*/ 34060 w 74912"/>
                <a:gd name="csY51" fmla="*/ 20470 h 135915"/>
                <a:gd name="csX52" fmla="*/ 25788 w 74912"/>
                <a:gd name="csY52" fmla="*/ 19652 h 135915"/>
                <a:gd name="csX53" fmla="*/ 21997 w 74912"/>
                <a:gd name="csY53" fmla="*/ 16655 h 135915"/>
                <a:gd name="csX54" fmla="*/ 17098 w 74912"/>
                <a:gd name="csY54" fmla="*/ 16033 h 135915"/>
                <a:gd name="csX55" fmla="*/ 16906 w 74912"/>
                <a:gd name="csY55" fmla="*/ 16018 h 135915"/>
                <a:gd name="csX56" fmla="*/ 16656 w 74912"/>
                <a:gd name="csY56" fmla="*/ 15429 h 135915"/>
                <a:gd name="csX57" fmla="*/ 8040 w 74912"/>
                <a:gd name="csY57" fmla="*/ 11116 h 135915"/>
                <a:gd name="csX58" fmla="*/ 4593 w 74912"/>
                <a:gd name="csY58" fmla="*/ 3624 h 135915"/>
                <a:gd name="csX59" fmla="*/ 1434 w 74912"/>
                <a:gd name="csY59" fmla="*/ 3396 h 135915"/>
                <a:gd name="csX60" fmla="*/ 381 w 74912"/>
                <a:gd name="csY60" fmla="*/ 3124 h 135915"/>
                <a:gd name="csX61" fmla="*/ 0 w 74912"/>
                <a:gd name="csY61" fmla="*/ 3021 h 135915"/>
                <a:gd name="csX62" fmla="*/ 2469 w 74912"/>
                <a:gd name="csY62" fmla="*/ 1637 h 135915"/>
                <a:gd name="csX63" fmla="*/ 7695 w 74912"/>
                <a:gd name="csY63" fmla="*/ 36 h 135915"/>
                <a:gd name="csX64" fmla="*/ 9006 w 74912"/>
                <a:gd name="csY64" fmla="*/ 9 h 13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74912" h="135915">
                  <a:moveTo>
                    <a:pt x="48750" y="132674"/>
                  </a:moveTo>
                  <a:cubicBezTo>
                    <a:pt x="49145" y="132589"/>
                    <a:pt x="50042" y="133327"/>
                    <a:pt x="50257" y="133696"/>
                  </a:cubicBezTo>
                  <a:cubicBezTo>
                    <a:pt x="50473" y="134065"/>
                    <a:pt x="51011" y="134349"/>
                    <a:pt x="50688" y="134718"/>
                  </a:cubicBezTo>
                  <a:cubicBezTo>
                    <a:pt x="50365" y="135087"/>
                    <a:pt x="48786" y="135995"/>
                    <a:pt x="48319" y="135910"/>
                  </a:cubicBezTo>
                  <a:cubicBezTo>
                    <a:pt x="47852" y="135825"/>
                    <a:pt x="47816" y="134746"/>
                    <a:pt x="47888" y="134207"/>
                  </a:cubicBezTo>
                  <a:cubicBezTo>
                    <a:pt x="47960" y="133668"/>
                    <a:pt x="48355" y="132760"/>
                    <a:pt x="48750" y="132674"/>
                  </a:cubicBezTo>
                  <a:close/>
                  <a:moveTo>
                    <a:pt x="43795" y="117860"/>
                  </a:moveTo>
                  <a:cubicBezTo>
                    <a:pt x="44692" y="117832"/>
                    <a:pt x="46308" y="118456"/>
                    <a:pt x="46379" y="119223"/>
                  </a:cubicBezTo>
                  <a:cubicBezTo>
                    <a:pt x="46451" y="119989"/>
                    <a:pt x="45805" y="121777"/>
                    <a:pt x="44872" y="122287"/>
                  </a:cubicBezTo>
                  <a:cubicBezTo>
                    <a:pt x="43938" y="122798"/>
                    <a:pt x="41425" y="122770"/>
                    <a:pt x="40779" y="122287"/>
                  </a:cubicBezTo>
                  <a:cubicBezTo>
                    <a:pt x="40133" y="121805"/>
                    <a:pt x="40492" y="120131"/>
                    <a:pt x="40995" y="119393"/>
                  </a:cubicBezTo>
                  <a:cubicBezTo>
                    <a:pt x="41497" y="118655"/>
                    <a:pt x="42897" y="117889"/>
                    <a:pt x="43795" y="117860"/>
                  </a:cubicBezTo>
                  <a:close/>
                  <a:moveTo>
                    <a:pt x="17109" y="109780"/>
                  </a:moveTo>
                  <a:cubicBezTo>
                    <a:pt x="17942" y="109948"/>
                    <a:pt x="19133" y="110730"/>
                    <a:pt x="19456" y="111049"/>
                  </a:cubicBezTo>
                  <a:cubicBezTo>
                    <a:pt x="19887" y="111475"/>
                    <a:pt x="20067" y="112099"/>
                    <a:pt x="19456" y="112582"/>
                  </a:cubicBezTo>
                  <a:cubicBezTo>
                    <a:pt x="18846" y="113064"/>
                    <a:pt x="16297" y="114398"/>
                    <a:pt x="15795" y="113944"/>
                  </a:cubicBezTo>
                  <a:cubicBezTo>
                    <a:pt x="15292" y="113490"/>
                    <a:pt x="15830" y="110340"/>
                    <a:pt x="16441" y="109857"/>
                  </a:cubicBezTo>
                  <a:cubicBezTo>
                    <a:pt x="16593" y="109737"/>
                    <a:pt x="16831" y="109724"/>
                    <a:pt x="17109" y="109780"/>
                  </a:cubicBezTo>
                  <a:close/>
                  <a:moveTo>
                    <a:pt x="26994" y="98109"/>
                  </a:moveTo>
                  <a:cubicBezTo>
                    <a:pt x="27461" y="98733"/>
                    <a:pt x="27281" y="103643"/>
                    <a:pt x="26779" y="104239"/>
                  </a:cubicBezTo>
                  <a:cubicBezTo>
                    <a:pt x="26276" y="104835"/>
                    <a:pt x="24445" y="102990"/>
                    <a:pt x="23978" y="102366"/>
                  </a:cubicBezTo>
                  <a:cubicBezTo>
                    <a:pt x="23512" y="101742"/>
                    <a:pt x="23476" y="101203"/>
                    <a:pt x="23978" y="100493"/>
                  </a:cubicBezTo>
                  <a:cubicBezTo>
                    <a:pt x="24481" y="99784"/>
                    <a:pt x="26527" y="97485"/>
                    <a:pt x="26994" y="98109"/>
                  </a:cubicBezTo>
                  <a:close/>
                  <a:moveTo>
                    <a:pt x="33355" y="73961"/>
                  </a:moveTo>
                  <a:cubicBezTo>
                    <a:pt x="34949" y="73923"/>
                    <a:pt x="36943" y="74260"/>
                    <a:pt x="37549" y="74951"/>
                  </a:cubicBezTo>
                  <a:cubicBezTo>
                    <a:pt x="38519" y="76058"/>
                    <a:pt x="38519" y="80457"/>
                    <a:pt x="37765" y="81252"/>
                  </a:cubicBezTo>
                  <a:cubicBezTo>
                    <a:pt x="37011" y="82046"/>
                    <a:pt x="34103" y="80854"/>
                    <a:pt x="33026" y="79719"/>
                  </a:cubicBezTo>
                  <a:cubicBezTo>
                    <a:pt x="31949" y="78584"/>
                    <a:pt x="30549" y="75235"/>
                    <a:pt x="31303" y="74441"/>
                  </a:cubicBezTo>
                  <a:cubicBezTo>
                    <a:pt x="31586" y="74143"/>
                    <a:pt x="32398" y="73984"/>
                    <a:pt x="33355" y="73961"/>
                  </a:cubicBezTo>
                  <a:close/>
                  <a:moveTo>
                    <a:pt x="9006" y="9"/>
                  </a:moveTo>
                  <a:cubicBezTo>
                    <a:pt x="15833" y="278"/>
                    <a:pt x="26521" y="6349"/>
                    <a:pt x="32336" y="7392"/>
                  </a:cubicBezTo>
                  <a:cubicBezTo>
                    <a:pt x="38540" y="8505"/>
                    <a:pt x="41957" y="6484"/>
                    <a:pt x="44915" y="6711"/>
                  </a:cubicBezTo>
                  <a:cubicBezTo>
                    <a:pt x="47874" y="6938"/>
                    <a:pt x="47357" y="8914"/>
                    <a:pt x="50085" y="8755"/>
                  </a:cubicBezTo>
                  <a:cubicBezTo>
                    <a:pt x="52813" y="8596"/>
                    <a:pt x="57150" y="5803"/>
                    <a:pt x="61286" y="5758"/>
                  </a:cubicBezTo>
                  <a:cubicBezTo>
                    <a:pt x="63353" y="5735"/>
                    <a:pt x="65759" y="5928"/>
                    <a:pt x="68146" y="6371"/>
                  </a:cubicBezTo>
                  <a:lnTo>
                    <a:pt x="69567" y="6716"/>
                  </a:lnTo>
                  <a:lnTo>
                    <a:pt x="69406" y="7358"/>
                  </a:lnTo>
                  <a:cubicBezTo>
                    <a:pt x="69162" y="8147"/>
                    <a:pt x="68968" y="8925"/>
                    <a:pt x="69557" y="10117"/>
                  </a:cubicBezTo>
                  <a:cubicBezTo>
                    <a:pt x="70145" y="11309"/>
                    <a:pt x="72041" y="12728"/>
                    <a:pt x="73725" y="14229"/>
                  </a:cubicBezTo>
                  <a:lnTo>
                    <a:pt x="74912" y="15357"/>
                  </a:lnTo>
                  <a:lnTo>
                    <a:pt x="74597" y="15259"/>
                  </a:lnTo>
                  <a:cubicBezTo>
                    <a:pt x="72622" y="14834"/>
                    <a:pt x="72766" y="18920"/>
                    <a:pt x="70289" y="19176"/>
                  </a:cubicBezTo>
                  <a:cubicBezTo>
                    <a:pt x="67812" y="19431"/>
                    <a:pt x="60991" y="15657"/>
                    <a:pt x="59735" y="16792"/>
                  </a:cubicBezTo>
                  <a:cubicBezTo>
                    <a:pt x="58478" y="17927"/>
                    <a:pt x="63791" y="23887"/>
                    <a:pt x="62750" y="25987"/>
                  </a:cubicBezTo>
                  <a:cubicBezTo>
                    <a:pt x="62620" y="26249"/>
                    <a:pt x="62399" y="26482"/>
                    <a:pt x="62109" y="26691"/>
                  </a:cubicBezTo>
                  <a:lnTo>
                    <a:pt x="61593" y="26964"/>
                  </a:lnTo>
                  <a:lnTo>
                    <a:pt x="61081" y="26537"/>
                  </a:lnTo>
                  <a:cubicBezTo>
                    <a:pt x="60377" y="25920"/>
                    <a:pt x="59706" y="25351"/>
                    <a:pt x="59045" y="24965"/>
                  </a:cubicBezTo>
                  <a:cubicBezTo>
                    <a:pt x="56403" y="23421"/>
                    <a:pt x="55685" y="21696"/>
                    <a:pt x="53014" y="20470"/>
                  </a:cubicBezTo>
                  <a:cubicBezTo>
                    <a:pt x="50343" y="19244"/>
                    <a:pt x="44944" y="16701"/>
                    <a:pt x="43020" y="17609"/>
                  </a:cubicBezTo>
                  <a:cubicBezTo>
                    <a:pt x="41096" y="18517"/>
                    <a:pt x="42963" y="25442"/>
                    <a:pt x="41469" y="25919"/>
                  </a:cubicBezTo>
                  <a:cubicBezTo>
                    <a:pt x="39976" y="26395"/>
                    <a:pt x="36673" y="21514"/>
                    <a:pt x="34060" y="20470"/>
                  </a:cubicBezTo>
                  <a:cubicBezTo>
                    <a:pt x="31446" y="19425"/>
                    <a:pt x="27799" y="20288"/>
                    <a:pt x="25788" y="19652"/>
                  </a:cubicBezTo>
                  <a:cubicBezTo>
                    <a:pt x="23778" y="19017"/>
                    <a:pt x="25157" y="17427"/>
                    <a:pt x="21997" y="16655"/>
                  </a:cubicBezTo>
                  <a:cubicBezTo>
                    <a:pt x="20813" y="16366"/>
                    <a:pt x="19071" y="16188"/>
                    <a:pt x="17098" y="16033"/>
                  </a:cubicBezTo>
                  <a:lnTo>
                    <a:pt x="16906" y="16018"/>
                  </a:lnTo>
                  <a:lnTo>
                    <a:pt x="16656" y="15429"/>
                  </a:lnTo>
                  <a:cubicBezTo>
                    <a:pt x="15315" y="12970"/>
                    <a:pt x="10050" y="13083"/>
                    <a:pt x="8040" y="11116"/>
                  </a:cubicBezTo>
                  <a:cubicBezTo>
                    <a:pt x="6029" y="9148"/>
                    <a:pt x="5694" y="4910"/>
                    <a:pt x="4593" y="3624"/>
                  </a:cubicBezTo>
                  <a:cubicBezTo>
                    <a:pt x="3493" y="2337"/>
                    <a:pt x="4641" y="4191"/>
                    <a:pt x="1434" y="3396"/>
                  </a:cubicBezTo>
                  <a:cubicBezTo>
                    <a:pt x="1134" y="3322"/>
                    <a:pt x="779" y="3230"/>
                    <a:pt x="381" y="3124"/>
                  </a:cubicBezTo>
                  <a:lnTo>
                    <a:pt x="0" y="3021"/>
                  </a:lnTo>
                  <a:lnTo>
                    <a:pt x="2469" y="1637"/>
                  </a:lnTo>
                  <a:cubicBezTo>
                    <a:pt x="4225" y="783"/>
                    <a:pt x="6022" y="184"/>
                    <a:pt x="7695" y="36"/>
                  </a:cubicBezTo>
                  <a:cubicBezTo>
                    <a:pt x="8113" y="-1"/>
                    <a:pt x="8551" y="-9"/>
                    <a:pt x="9006" y="9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フリーフォーム: 図形 1803">
              <a:extLst>
                <a:ext uri="{FF2B5EF4-FFF2-40B4-BE49-F238E27FC236}">
                  <a16:creationId xmlns:a16="http://schemas.microsoft.com/office/drawing/2014/main" id="{010AE199-53FB-5D1F-F017-9A6FEEC81600}"/>
                </a:ext>
              </a:extLst>
            </p:cNvPr>
            <p:cNvSpPr/>
            <p:nvPr/>
          </p:nvSpPr>
          <p:spPr>
            <a:xfrm>
              <a:off x="5560077" y="5678488"/>
              <a:ext cx="59270" cy="36348"/>
            </a:xfrm>
            <a:custGeom>
              <a:avLst/>
              <a:gdLst>
                <a:gd name="csX0" fmla="*/ 14584 w 59270"/>
                <a:gd name="csY0" fmla="*/ 0 h 36348"/>
                <a:gd name="csX1" fmla="*/ 14776 w 59270"/>
                <a:gd name="csY1" fmla="*/ 15 h 36348"/>
                <a:gd name="csX2" fmla="*/ 19675 w 59270"/>
                <a:gd name="csY2" fmla="*/ 638 h 36348"/>
                <a:gd name="csX3" fmla="*/ 23466 w 59270"/>
                <a:gd name="csY3" fmla="*/ 3634 h 36348"/>
                <a:gd name="csX4" fmla="*/ 31737 w 59270"/>
                <a:gd name="csY4" fmla="*/ 4452 h 36348"/>
                <a:gd name="csX5" fmla="*/ 39146 w 59270"/>
                <a:gd name="csY5" fmla="*/ 9901 h 36348"/>
                <a:gd name="csX6" fmla="*/ 40697 w 59270"/>
                <a:gd name="csY6" fmla="*/ 1591 h 36348"/>
                <a:gd name="csX7" fmla="*/ 50691 w 59270"/>
                <a:gd name="csY7" fmla="*/ 4452 h 36348"/>
                <a:gd name="csX8" fmla="*/ 56722 w 59270"/>
                <a:gd name="csY8" fmla="*/ 8947 h 36348"/>
                <a:gd name="csX9" fmla="*/ 58758 w 59270"/>
                <a:gd name="csY9" fmla="*/ 10519 h 36348"/>
                <a:gd name="csX10" fmla="*/ 59270 w 59270"/>
                <a:gd name="csY10" fmla="*/ 10946 h 36348"/>
                <a:gd name="csX11" fmla="*/ 58733 w 59270"/>
                <a:gd name="csY11" fmla="*/ 11231 h 36348"/>
                <a:gd name="csX12" fmla="*/ 51165 w 59270"/>
                <a:gd name="csY12" fmla="*/ 13374 h 36348"/>
                <a:gd name="csX13" fmla="*/ 52242 w 59270"/>
                <a:gd name="csY13" fmla="*/ 16610 h 36348"/>
                <a:gd name="csX14" fmla="*/ 50735 w 59270"/>
                <a:gd name="csY14" fmla="*/ 21718 h 36348"/>
                <a:gd name="csX15" fmla="*/ 56335 w 59270"/>
                <a:gd name="csY15" fmla="*/ 27678 h 36348"/>
                <a:gd name="csX16" fmla="*/ 51381 w 59270"/>
                <a:gd name="csY16" fmla="*/ 32616 h 36348"/>
                <a:gd name="csX17" fmla="*/ 51381 w 59270"/>
                <a:gd name="csY17" fmla="*/ 35510 h 36348"/>
                <a:gd name="csX18" fmla="*/ 47935 w 59270"/>
                <a:gd name="csY18" fmla="*/ 35510 h 36348"/>
                <a:gd name="csX19" fmla="*/ 45134 w 59270"/>
                <a:gd name="csY19" fmla="*/ 25805 h 36348"/>
                <a:gd name="csX20" fmla="*/ 36734 w 59270"/>
                <a:gd name="csY20" fmla="*/ 23250 h 36348"/>
                <a:gd name="csX21" fmla="*/ 15410 w 59270"/>
                <a:gd name="csY21" fmla="*/ 27337 h 36348"/>
                <a:gd name="csX22" fmla="*/ 13587 w 59270"/>
                <a:gd name="csY22" fmla="*/ 29580 h 36348"/>
                <a:gd name="csX23" fmla="*/ 13531 w 59270"/>
                <a:gd name="csY23" fmla="*/ 29787 h 36348"/>
                <a:gd name="csX24" fmla="*/ 13594 w 59270"/>
                <a:gd name="csY24" fmla="*/ 30432 h 36348"/>
                <a:gd name="csX25" fmla="*/ 13912 w 59270"/>
                <a:gd name="csY25" fmla="*/ 33503 h 36348"/>
                <a:gd name="csX26" fmla="*/ 13971 w 59270"/>
                <a:gd name="csY26" fmla="*/ 33617 h 36348"/>
                <a:gd name="csX27" fmla="*/ 12257 w 59270"/>
                <a:gd name="csY27" fmla="*/ 33376 h 36348"/>
                <a:gd name="csX28" fmla="*/ 4425 w 59270"/>
                <a:gd name="csY28" fmla="*/ 31594 h 36348"/>
                <a:gd name="csX29" fmla="*/ 5717 w 59270"/>
                <a:gd name="csY29" fmla="*/ 24783 h 36348"/>
                <a:gd name="csX30" fmla="*/ 5287 w 59270"/>
                <a:gd name="csY30" fmla="*/ 17972 h 36348"/>
                <a:gd name="csX31" fmla="*/ 1921 w 59270"/>
                <a:gd name="csY31" fmla="*/ 17589 h 36348"/>
                <a:gd name="csX32" fmla="*/ 464 w 59270"/>
                <a:gd name="csY32" fmla="*/ 17809 h 36348"/>
                <a:gd name="csX33" fmla="*/ 465 w 59270"/>
                <a:gd name="csY33" fmla="*/ 17784 h 36348"/>
                <a:gd name="csX34" fmla="*/ 835 w 59270"/>
                <a:gd name="csY34" fmla="*/ 13034 h 36348"/>
                <a:gd name="csX35" fmla="*/ 13759 w 59270"/>
                <a:gd name="csY35" fmla="*/ 9855 h 36348"/>
                <a:gd name="csX36" fmla="*/ 14786 w 59270"/>
                <a:gd name="csY36" fmla="*/ 473 h 36348"/>
                <a:gd name="csX37" fmla="*/ 14584 w 59270"/>
                <a:gd name="csY37" fmla="*/ 0 h 363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59270" h="36348">
                  <a:moveTo>
                    <a:pt x="14584" y="0"/>
                  </a:moveTo>
                  <a:lnTo>
                    <a:pt x="14776" y="15"/>
                  </a:lnTo>
                  <a:cubicBezTo>
                    <a:pt x="16748" y="170"/>
                    <a:pt x="18490" y="348"/>
                    <a:pt x="19675" y="638"/>
                  </a:cubicBezTo>
                  <a:cubicBezTo>
                    <a:pt x="22834" y="1409"/>
                    <a:pt x="21455" y="2999"/>
                    <a:pt x="23466" y="3634"/>
                  </a:cubicBezTo>
                  <a:cubicBezTo>
                    <a:pt x="25476" y="4270"/>
                    <a:pt x="29123" y="3407"/>
                    <a:pt x="31737" y="4452"/>
                  </a:cubicBezTo>
                  <a:cubicBezTo>
                    <a:pt x="34350" y="5496"/>
                    <a:pt x="37653" y="10377"/>
                    <a:pt x="39146" y="9901"/>
                  </a:cubicBezTo>
                  <a:cubicBezTo>
                    <a:pt x="40640" y="9424"/>
                    <a:pt x="38773" y="2499"/>
                    <a:pt x="40697" y="1591"/>
                  </a:cubicBezTo>
                  <a:cubicBezTo>
                    <a:pt x="42621" y="683"/>
                    <a:pt x="48021" y="3226"/>
                    <a:pt x="50691" y="4452"/>
                  </a:cubicBezTo>
                  <a:cubicBezTo>
                    <a:pt x="53362" y="5678"/>
                    <a:pt x="54080" y="7403"/>
                    <a:pt x="56722" y="8947"/>
                  </a:cubicBezTo>
                  <a:cubicBezTo>
                    <a:pt x="57383" y="9333"/>
                    <a:pt x="58054" y="9902"/>
                    <a:pt x="58758" y="10519"/>
                  </a:cubicBezTo>
                  <a:lnTo>
                    <a:pt x="59270" y="10946"/>
                  </a:lnTo>
                  <a:lnTo>
                    <a:pt x="58733" y="11231"/>
                  </a:lnTo>
                  <a:cubicBezTo>
                    <a:pt x="56301" y="12225"/>
                    <a:pt x="52189" y="12544"/>
                    <a:pt x="51165" y="13374"/>
                  </a:cubicBezTo>
                  <a:cubicBezTo>
                    <a:pt x="49801" y="14481"/>
                    <a:pt x="52314" y="15219"/>
                    <a:pt x="52242" y="16610"/>
                  </a:cubicBezTo>
                  <a:cubicBezTo>
                    <a:pt x="52170" y="18000"/>
                    <a:pt x="50053" y="19873"/>
                    <a:pt x="50735" y="21718"/>
                  </a:cubicBezTo>
                  <a:cubicBezTo>
                    <a:pt x="51417" y="23563"/>
                    <a:pt x="56227" y="25861"/>
                    <a:pt x="56335" y="27678"/>
                  </a:cubicBezTo>
                  <a:cubicBezTo>
                    <a:pt x="56443" y="29494"/>
                    <a:pt x="52206" y="31310"/>
                    <a:pt x="51381" y="32616"/>
                  </a:cubicBezTo>
                  <a:cubicBezTo>
                    <a:pt x="50555" y="33921"/>
                    <a:pt x="51955" y="35028"/>
                    <a:pt x="51381" y="35510"/>
                  </a:cubicBezTo>
                  <a:cubicBezTo>
                    <a:pt x="50806" y="35993"/>
                    <a:pt x="48976" y="37128"/>
                    <a:pt x="47935" y="35510"/>
                  </a:cubicBezTo>
                  <a:cubicBezTo>
                    <a:pt x="46893" y="33893"/>
                    <a:pt x="47001" y="27848"/>
                    <a:pt x="45134" y="25805"/>
                  </a:cubicBezTo>
                  <a:cubicBezTo>
                    <a:pt x="43268" y="23761"/>
                    <a:pt x="41688" y="22995"/>
                    <a:pt x="36734" y="23250"/>
                  </a:cubicBezTo>
                  <a:cubicBezTo>
                    <a:pt x="31780" y="23506"/>
                    <a:pt x="20221" y="25577"/>
                    <a:pt x="15410" y="27337"/>
                  </a:cubicBezTo>
                  <a:cubicBezTo>
                    <a:pt x="14508" y="27667"/>
                    <a:pt x="13949" y="28508"/>
                    <a:pt x="13587" y="29580"/>
                  </a:cubicBezTo>
                  <a:lnTo>
                    <a:pt x="13531" y="29787"/>
                  </a:lnTo>
                  <a:lnTo>
                    <a:pt x="13594" y="30432"/>
                  </a:lnTo>
                  <a:cubicBezTo>
                    <a:pt x="13645" y="31569"/>
                    <a:pt x="13615" y="32625"/>
                    <a:pt x="13912" y="33503"/>
                  </a:cubicBezTo>
                  <a:lnTo>
                    <a:pt x="13971" y="33617"/>
                  </a:lnTo>
                  <a:lnTo>
                    <a:pt x="12257" y="33376"/>
                  </a:lnTo>
                  <a:cubicBezTo>
                    <a:pt x="9075" y="32960"/>
                    <a:pt x="5614" y="32587"/>
                    <a:pt x="4425" y="31594"/>
                  </a:cubicBezTo>
                  <a:cubicBezTo>
                    <a:pt x="2522" y="30005"/>
                    <a:pt x="5574" y="27053"/>
                    <a:pt x="5717" y="24783"/>
                  </a:cubicBezTo>
                  <a:cubicBezTo>
                    <a:pt x="5861" y="22512"/>
                    <a:pt x="6723" y="19050"/>
                    <a:pt x="5287" y="17972"/>
                  </a:cubicBezTo>
                  <a:cubicBezTo>
                    <a:pt x="4569" y="17433"/>
                    <a:pt x="3366" y="17418"/>
                    <a:pt x="1921" y="17589"/>
                  </a:cubicBezTo>
                  <a:lnTo>
                    <a:pt x="464" y="17809"/>
                  </a:lnTo>
                  <a:lnTo>
                    <a:pt x="465" y="17784"/>
                  </a:lnTo>
                  <a:cubicBezTo>
                    <a:pt x="308" y="15724"/>
                    <a:pt x="-690" y="14334"/>
                    <a:pt x="835" y="13034"/>
                  </a:cubicBezTo>
                  <a:cubicBezTo>
                    <a:pt x="3276" y="10953"/>
                    <a:pt x="11509" y="12126"/>
                    <a:pt x="13759" y="9855"/>
                  </a:cubicBezTo>
                  <a:cubicBezTo>
                    <a:pt x="15727" y="7869"/>
                    <a:pt x="15717" y="3246"/>
                    <a:pt x="14786" y="473"/>
                  </a:cubicBezTo>
                  <a:lnTo>
                    <a:pt x="14584" y="0"/>
                  </a:ln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0" name="フリーフォーム: 図形 1809">
              <a:extLst>
                <a:ext uri="{FF2B5EF4-FFF2-40B4-BE49-F238E27FC236}">
                  <a16:creationId xmlns:a16="http://schemas.microsoft.com/office/drawing/2014/main" id="{7903CFD7-58BA-5B4A-66BE-62AB459194FA}"/>
                </a:ext>
              </a:extLst>
            </p:cNvPr>
            <p:cNvSpPr/>
            <p:nvPr/>
          </p:nvSpPr>
          <p:spPr>
            <a:xfrm>
              <a:off x="3738917" y="4039015"/>
              <a:ext cx="1018035" cy="1847056"/>
            </a:xfrm>
            <a:custGeom>
              <a:avLst/>
              <a:gdLst>
                <a:gd name="csX0" fmla="*/ 72358 w 111189"/>
                <a:gd name="csY0" fmla="*/ 196924 h 201734"/>
                <a:gd name="csX1" fmla="*/ 74596 w 111189"/>
                <a:gd name="csY1" fmla="*/ 198440 h 201734"/>
                <a:gd name="csX2" fmla="*/ 75235 w 111189"/>
                <a:gd name="csY2" fmla="*/ 199957 h 201734"/>
                <a:gd name="csX3" fmla="*/ 71718 w 111189"/>
                <a:gd name="csY3" fmla="*/ 201726 h 201734"/>
                <a:gd name="csX4" fmla="*/ 71079 w 111189"/>
                <a:gd name="csY4" fmla="*/ 199199 h 201734"/>
                <a:gd name="csX5" fmla="*/ 72358 w 111189"/>
                <a:gd name="csY5" fmla="*/ 196924 h 201734"/>
                <a:gd name="csX6" fmla="*/ 65004 w 111189"/>
                <a:gd name="csY6" fmla="*/ 174936 h 201734"/>
                <a:gd name="csX7" fmla="*/ 68841 w 111189"/>
                <a:gd name="csY7" fmla="*/ 176958 h 201734"/>
                <a:gd name="csX8" fmla="*/ 66603 w 111189"/>
                <a:gd name="csY8" fmla="*/ 181507 h 201734"/>
                <a:gd name="csX9" fmla="*/ 60529 w 111189"/>
                <a:gd name="csY9" fmla="*/ 181507 h 201734"/>
                <a:gd name="csX10" fmla="*/ 60848 w 111189"/>
                <a:gd name="csY10" fmla="*/ 177211 h 201734"/>
                <a:gd name="csX11" fmla="*/ 65004 w 111189"/>
                <a:gd name="csY11" fmla="*/ 174936 h 201734"/>
                <a:gd name="csX12" fmla="*/ 25394 w 111189"/>
                <a:gd name="csY12" fmla="*/ 162943 h 201734"/>
                <a:gd name="csX13" fmla="*/ 28878 w 111189"/>
                <a:gd name="csY13" fmla="*/ 164827 h 201734"/>
                <a:gd name="csX14" fmla="*/ 28878 w 111189"/>
                <a:gd name="csY14" fmla="*/ 167101 h 201734"/>
                <a:gd name="csX15" fmla="*/ 23443 w 111189"/>
                <a:gd name="csY15" fmla="*/ 169123 h 201734"/>
                <a:gd name="csX16" fmla="*/ 24402 w 111189"/>
                <a:gd name="csY16" fmla="*/ 163057 h 201734"/>
                <a:gd name="csX17" fmla="*/ 25394 w 111189"/>
                <a:gd name="csY17" fmla="*/ 162943 h 201734"/>
                <a:gd name="csX18" fmla="*/ 40067 w 111189"/>
                <a:gd name="csY18" fmla="*/ 145619 h 201734"/>
                <a:gd name="csX19" fmla="*/ 39748 w 111189"/>
                <a:gd name="csY19" fmla="*/ 154717 h 201734"/>
                <a:gd name="csX20" fmla="*/ 35592 w 111189"/>
                <a:gd name="csY20" fmla="*/ 151937 h 201734"/>
                <a:gd name="csX21" fmla="*/ 35592 w 111189"/>
                <a:gd name="csY21" fmla="*/ 149157 h 201734"/>
                <a:gd name="csX22" fmla="*/ 40067 w 111189"/>
                <a:gd name="csY22" fmla="*/ 145619 h 201734"/>
                <a:gd name="csX23" fmla="*/ 49508 w 111189"/>
                <a:gd name="csY23" fmla="*/ 109777 h 201734"/>
                <a:gd name="csX24" fmla="*/ 55733 w 111189"/>
                <a:gd name="csY24" fmla="*/ 111247 h 201734"/>
                <a:gd name="csX25" fmla="*/ 56053 w 111189"/>
                <a:gd name="csY25" fmla="*/ 120598 h 201734"/>
                <a:gd name="csX26" fmla="*/ 49019 w 111189"/>
                <a:gd name="csY26" fmla="*/ 118323 h 201734"/>
                <a:gd name="csX27" fmla="*/ 46462 w 111189"/>
                <a:gd name="csY27" fmla="*/ 110488 h 201734"/>
                <a:gd name="csX28" fmla="*/ 49508 w 111189"/>
                <a:gd name="csY28" fmla="*/ 109777 h 201734"/>
                <a:gd name="csX29" fmla="*/ 13368 w 111189"/>
                <a:gd name="csY29" fmla="*/ 14 h 201734"/>
                <a:gd name="csX30" fmla="*/ 47995 w 111189"/>
                <a:gd name="csY30" fmla="*/ 10972 h 201734"/>
                <a:gd name="csX31" fmla="*/ 66666 w 111189"/>
                <a:gd name="csY31" fmla="*/ 9961 h 201734"/>
                <a:gd name="csX32" fmla="*/ 74339 w 111189"/>
                <a:gd name="csY32" fmla="*/ 12994 h 201734"/>
                <a:gd name="csX33" fmla="*/ 90963 w 111189"/>
                <a:gd name="csY33" fmla="*/ 8546 h 201734"/>
                <a:gd name="csX34" fmla="*/ 101146 w 111189"/>
                <a:gd name="csY34" fmla="*/ 9456 h 201734"/>
                <a:gd name="csX35" fmla="*/ 103256 w 111189"/>
                <a:gd name="csY35" fmla="*/ 9968 h 201734"/>
                <a:gd name="csX36" fmla="*/ 103016 w 111189"/>
                <a:gd name="csY36" fmla="*/ 10921 h 201734"/>
                <a:gd name="csX37" fmla="*/ 103240 w 111189"/>
                <a:gd name="csY37" fmla="*/ 15016 h 201734"/>
                <a:gd name="csX38" fmla="*/ 109426 w 111189"/>
                <a:gd name="csY38" fmla="*/ 21119 h 201734"/>
                <a:gd name="csX39" fmla="*/ 111189 w 111189"/>
                <a:gd name="csY39" fmla="*/ 22794 h 201734"/>
                <a:gd name="csX40" fmla="*/ 110721 w 111189"/>
                <a:gd name="csY40" fmla="*/ 22648 h 201734"/>
                <a:gd name="csX41" fmla="*/ 104327 w 111189"/>
                <a:gd name="csY41" fmla="*/ 28461 h 201734"/>
                <a:gd name="csX42" fmla="*/ 88662 w 111189"/>
                <a:gd name="csY42" fmla="*/ 24923 h 201734"/>
                <a:gd name="csX43" fmla="*/ 93138 w 111189"/>
                <a:gd name="csY43" fmla="*/ 38570 h 201734"/>
                <a:gd name="csX44" fmla="*/ 92186 w 111189"/>
                <a:gd name="csY44" fmla="*/ 39615 h 201734"/>
                <a:gd name="csX45" fmla="*/ 91420 w 111189"/>
                <a:gd name="csY45" fmla="*/ 40021 h 201734"/>
                <a:gd name="csX46" fmla="*/ 90660 w 111189"/>
                <a:gd name="csY46" fmla="*/ 39387 h 201734"/>
                <a:gd name="csX47" fmla="*/ 87639 w 111189"/>
                <a:gd name="csY47" fmla="*/ 37054 h 201734"/>
                <a:gd name="csX48" fmla="*/ 78687 w 111189"/>
                <a:gd name="csY48" fmla="*/ 30382 h 201734"/>
                <a:gd name="csX49" fmla="*/ 63853 w 111189"/>
                <a:gd name="csY49" fmla="*/ 26136 h 201734"/>
                <a:gd name="csX50" fmla="*/ 61551 w 111189"/>
                <a:gd name="csY50" fmla="*/ 38469 h 201734"/>
                <a:gd name="csX51" fmla="*/ 50553 w 111189"/>
                <a:gd name="csY51" fmla="*/ 30382 h 201734"/>
                <a:gd name="csX52" fmla="*/ 38276 w 111189"/>
                <a:gd name="csY52" fmla="*/ 29169 h 201734"/>
                <a:gd name="csX53" fmla="*/ 32650 w 111189"/>
                <a:gd name="csY53" fmla="*/ 24721 h 201734"/>
                <a:gd name="csX54" fmla="*/ 25378 w 111189"/>
                <a:gd name="csY54" fmla="*/ 23796 h 201734"/>
                <a:gd name="csX55" fmla="*/ 25093 w 111189"/>
                <a:gd name="csY55" fmla="*/ 23775 h 201734"/>
                <a:gd name="csX56" fmla="*/ 24721 w 111189"/>
                <a:gd name="csY56" fmla="*/ 22901 h 201734"/>
                <a:gd name="csX57" fmla="*/ 11933 w 111189"/>
                <a:gd name="csY57" fmla="*/ 16498 h 201734"/>
                <a:gd name="csX58" fmla="*/ 6818 w 111189"/>
                <a:gd name="csY58" fmla="*/ 5378 h 201734"/>
                <a:gd name="csX59" fmla="*/ 2129 w 111189"/>
                <a:gd name="csY59" fmla="*/ 5041 h 201734"/>
                <a:gd name="csX60" fmla="*/ 565 w 111189"/>
                <a:gd name="csY60" fmla="*/ 4637 h 201734"/>
                <a:gd name="csX61" fmla="*/ 0 w 111189"/>
                <a:gd name="csY61" fmla="*/ 4484 h 201734"/>
                <a:gd name="csX62" fmla="*/ 3665 w 111189"/>
                <a:gd name="csY62" fmla="*/ 2430 h 201734"/>
                <a:gd name="csX63" fmla="*/ 11421 w 111189"/>
                <a:gd name="csY63" fmla="*/ 54 h 201734"/>
                <a:gd name="csX64" fmla="*/ 13368 w 111189"/>
                <a:gd name="csY64" fmla="*/ 14 h 2017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4">
                  <a:moveTo>
                    <a:pt x="72358" y="196924"/>
                  </a:moveTo>
                  <a:cubicBezTo>
                    <a:pt x="72944" y="196798"/>
                    <a:pt x="74276" y="197893"/>
                    <a:pt x="74596" y="198440"/>
                  </a:cubicBezTo>
                  <a:cubicBezTo>
                    <a:pt x="74915" y="198988"/>
                    <a:pt x="75714" y="199409"/>
                    <a:pt x="75235" y="199957"/>
                  </a:cubicBezTo>
                  <a:cubicBezTo>
                    <a:pt x="74755" y="200504"/>
                    <a:pt x="72411" y="201852"/>
                    <a:pt x="71718" y="201726"/>
                  </a:cubicBezTo>
                  <a:cubicBezTo>
                    <a:pt x="71025" y="201600"/>
                    <a:pt x="70972" y="199999"/>
                    <a:pt x="71079" y="199199"/>
                  </a:cubicBezTo>
                  <a:cubicBezTo>
                    <a:pt x="71185" y="198398"/>
                    <a:pt x="71771" y="197050"/>
                    <a:pt x="72358" y="196924"/>
                  </a:cubicBezTo>
                  <a:close/>
                  <a:moveTo>
                    <a:pt x="65004" y="174936"/>
                  </a:moveTo>
                  <a:cubicBezTo>
                    <a:pt x="66336" y="174894"/>
                    <a:pt x="68734" y="175821"/>
                    <a:pt x="68841" y="176958"/>
                  </a:cubicBezTo>
                  <a:cubicBezTo>
                    <a:pt x="68947" y="178095"/>
                    <a:pt x="67988" y="180749"/>
                    <a:pt x="66603" y="181507"/>
                  </a:cubicBezTo>
                  <a:cubicBezTo>
                    <a:pt x="65218" y="182265"/>
                    <a:pt x="61488" y="182223"/>
                    <a:pt x="60529" y="181507"/>
                  </a:cubicBezTo>
                  <a:cubicBezTo>
                    <a:pt x="59569" y="180791"/>
                    <a:pt x="60102" y="178306"/>
                    <a:pt x="60848" y="177211"/>
                  </a:cubicBezTo>
                  <a:cubicBezTo>
                    <a:pt x="61594" y="176115"/>
                    <a:pt x="63672" y="174978"/>
                    <a:pt x="65004" y="174936"/>
                  </a:cubicBezTo>
                  <a:close/>
                  <a:moveTo>
                    <a:pt x="25394" y="162943"/>
                  </a:moveTo>
                  <a:cubicBezTo>
                    <a:pt x="26630" y="163192"/>
                    <a:pt x="28398" y="164353"/>
                    <a:pt x="28878" y="164827"/>
                  </a:cubicBezTo>
                  <a:cubicBezTo>
                    <a:pt x="29517" y="165458"/>
                    <a:pt x="29784" y="166385"/>
                    <a:pt x="28878" y="167101"/>
                  </a:cubicBezTo>
                  <a:cubicBezTo>
                    <a:pt x="27972" y="167817"/>
                    <a:pt x="24189" y="169797"/>
                    <a:pt x="23443" y="169123"/>
                  </a:cubicBezTo>
                  <a:cubicBezTo>
                    <a:pt x="22697" y="168449"/>
                    <a:pt x="23496" y="163773"/>
                    <a:pt x="24402" y="163057"/>
                  </a:cubicBezTo>
                  <a:cubicBezTo>
                    <a:pt x="24629" y="162878"/>
                    <a:pt x="24981" y="162860"/>
                    <a:pt x="25394" y="162943"/>
                  </a:cubicBezTo>
                  <a:close/>
                  <a:moveTo>
                    <a:pt x="40067" y="145619"/>
                  </a:moveTo>
                  <a:cubicBezTo>
                    <a:pt x="40760" y="146545"/>
                    <a:pt x="40494" y="153833"/>
                    <a:pt x="39748" y="154717"/>
                  </a:cubicBezTo>
                  <a:cubicBezTo>
                    <a:pt x="39002" y="155602"/>
                    <a:pt x="36284" y="152864"/>
                    <a:pt x="35592" y="151937"/>
                  </a:cubicBezTo>
                  <a:cubicBezTo>
                    <a:pt x="34899" y="151010"/>
                    <a:pt x="34846" y="150210"/>
                    <a:pt x="35592" y="149157"/>
                  </a:cubicBezTo>
                  <a:cubicBezTo>
                    <a:pt x="36338" y="148104"/>
                    <a:pt x="39375" y="144692"/>
                    <a:pt x="40067" y="145619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7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5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89" y="13230"/>
                    <a:pt x="74339" y="12994"/>
                  </a:cubicBezTo>
                  <a:cubicBezTo>
                    <a:pt x="78388" y="12758"/>
                    <a:pt x="84825" y="8613"/>
                    <a:pt x="90963" y="8546"/>
                  </a:cubicBezTo>
                  <a:cubicBezTo>
                    <a:pt x="94033" y="8512"/>
                    <a:pt x="97603" y="8798"/>
                    <a:pt x="101146" y="9456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4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6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5" y="38471"/>
                    <a:pt x="88619" y="37627"/>
                    <a:pt x="87639" y="37054"/>
                  </a:cubicBezTo>
                  <a:cubicBezTo>
                    <a:pt x="83717" y="34763"/>
                    <a:pt x="82651" y="32202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7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6" y="29169"/>
                  </a:cubicBezTo>
                  <a:cubicBezTo>
                    <a:pt x="35293" y="28225"/>
                    <a:pt x="37339" y="25866"/>
                    <a:pt x="32650" y="24721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1"/>
                    <a:pt x="2129" y="5041"/>
                  </a:cubicBezTo>
                  <a:cubicBezTo>
                    <a:pt x="1682" y="4931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30"/>
                  </a:lnTo>
                  <a:cubicBezTo>
                    <a:pt x="6271" y="1162"/>
                    <a:pt x="8938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11" name="直線矢印コネクタ 1810">
              <a:extLst>
                <a:ext uri="{FF2B5EF4-FFF2-40B4-BE49-F238E27FC236}">
                  <a16:creationId xmlns:a16="http://schemas.microsoft.com/office/drawing/2014/main" id="{A4E530B5-3E70-99EA-223C-F872D2553DC5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4205288"/>
              <a:ext cx="1302544" cy="1454943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4" name="グループ化 2053">
            <a:extLst>
              <a:ext uri="{FF2B5EF4-FFF2-40B4-BE49-F238E27FC236}">
                <a16:creationId xmlns:a16="http://schemas.microsoft.com/office/drawing/2014/main" id="{81FB4FF6-4BC5-7A2A-5988-76A64A8E9796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621ED21-1F03-799E-57B5-0572EE1F485E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B1E8D702-B4AF-C63D-B776-CAD78DCB8C4E}"/>
                </a:ext>
              </a:extLst>
            </p:cNvPr>
            <p:cNvSpPr txBox="1"/>
            <p:nvPr/>
          </p:nvSpPr>
          <p:spPr>
            <a:xfrm>
              <a:off x="4916223" y="123367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B937126-526F-6595-F5D0-6909E4346E4E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BB4EBD3-CE84-E019-B172-11042773AB4A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61D54EF6-7F3A-48DB-929D-E6D3614828F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F727961F-19BE-BFB8-5C76-650F96456C2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ADAB3948-36BE-3A93-F785-964FA0711C6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8780EF04-33A2-2535-B7B4-3FAACF680C5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FA4EBBDE-33AE-C7D0-4D70-05C2FA011E6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00A86A2-90E4-7606-3489-B8454DC69B27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A160566-E97B-D7D0-B6FC-0409AD7705D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EC0234F4-EEE8-604F-976C-EC4D5C8B1DC6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B376955A-7FFF-7817-9936-D02D8E143C18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1D5557B4-6389-D8CB-2466-D9D9BF39A47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DA1C276-C9EB-B525-659E-B973491C9F13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2153D316-0F9F-57FB-C90A-ED52C67365AF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9F24DDDF-86FD-70F2-68D8-320D99A3F49E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4C86E7A3-9DA6-8C61-1E2B-B477B294C1F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14346587-0656-9545-41AF-55FB1E6D0ED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9116248-56E2-A8F4-0363-63A9D3CEBDFF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F8D5549-5700-414F-E1B7-D9A56CFBAED9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D86423B1-08AC-A627-F89B-D65F3B399B9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B8AF638-D97B-133C-53A7-8FDBB6A7856B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ED7D894-1E68-42E2-C53A-D0C2F435666B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6853276D-23EE-B555-AC18-DEFD2F6D02B6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08C13B91-2EE0-FD3A-DB8E-65AAD157D71C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37066760-0DE8-A3BA-323B-8671B1012949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B544A104-6F99-E660-A224-9B365C6B38A5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F571F82D-49E8-D515-15F8-155C386D4DA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B0C5D524-7B1C-40E9-D885-4A40ADB5134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7F157B55-4374-EF9A-922F-997CD67785C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8E84E702-8EAB-6985-C944-C907566DB2A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58AD1A70-F962-CFBE-DCBA-09EF1C160CAF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A06B03AF-79E7-F692-AB34-1C98DA38027F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A091605C-9926-39DE-4A46-3A3B775DD7E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A63F6868-1BCB-C8A7-0532-B6A25EEE7DC5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EB9E99BE-7E58-40FF-3CEE-48E44EA51594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A74D2289-E222-A1E0-162B-E2722828C6CA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333ADB31-9903-D998-DED5-F49554AEF56A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FBAA1FBD-F1C5-813C-B65A-6F00AAB0180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9D08C4F6-ABFE-2BFD-B7E0-F6E323F9F1AF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A9539183-2653-C9B6-B164-F30A3F779D0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A59B22EF-D113-F427-E9E3-D1C589F735CD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51831E5E-5CA4-54CF-6937-D11FC007279F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DC2B686C-FB2B-9E8D-5370-6392CF07B4F5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EFF474ED-7D7C-FA58-BD65-D29E3F9EF203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9353CDE3-6EA9-B90A-2049-4C0224767FBF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8A407F6E-7A1E-7F75-9CAE-BE68F0834851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74356580-A1D1-BA9C-53E2-6EA6BD48573A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E6A5CD9F-DD27-DE32-7244-5648EEB1A624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D52897D0-089C-6E60-89AD-7A2AC7D4EE2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4" name="フリーフォーム: 図形 1793">
              <a:extLst>
                <a:ext uri="{FF2B5EF4-FFF2-40B4-BE49-F238E27FC236}">
                  <a16:creationId xmlns:a16="http://schemas.microsoft.com/office/drawing/2014/main" id="{2FB63FB3-D197-613B-A9C2-87B9908EBAC6}"/>
                </a:ext>
              </a:extLst>
            </p:cNvPr>
            <p:cNvSpPr/>
            <p:nvPr/>
          </p:nvSpPr>
          <p:spPr>
            <a:xfrm>
              <a:off x="5557755" y="2721151"/>
              <a:ext cx="74912" cy="135915"/>
            </a:xfrm>
            <a:custGeom>
              <a:avLst/>
              <a:gdLst>
                <a:gd name="csX0" fmla="*/ 48749 w 74912"/>
                <a:gd name="csY0" fmla="*/ 132674 h 135915"/>
                <a:gd name="csX1" fmla="*/ 50256 w 74912"/>
                <a:gd name="csY1" fmla="*/ 133696 h 135915"/>
                <a:gd name="csX2" fmla="*/ 50687 w 74912"/>
                <a:gd name="csY2" fmla="*/ 134718 h 135915"/>
                <a:gd name="csX3" fmla="*/ 48318 w 74912"/>
                <a:gd name="csY3" fmla="*/ 135910 h 135915"/>
                <a:gd name="csX4" fmla="*/ 47887 w 74912"/>
                <a:gd name="csY4" fmla="*/ 134207 h 135915"/>
                <a:gd name="csX5" fmla="*/ 48749 w 74912"/>
                <a:gd name="csY5" fmla="*/ 132674 h 135915"/>
                <a:gd name="csX6" fmla="*/ 43795 w 74912"/>
                <a:gd name="csY6" fmla="*/ 117860 h 135915"/>
                <a:gd name="csX7" fmla="*/ 46379 w 74912"/>
                <a:gd name="csY7" fmla="*/ 119222 h 135915"/>
                <a:gd name="csX8" fmla="*/ 44872 w 74912"/>
                <a:gd name="csY8" fmla="*/ 122287 h 135915"/>
                <a:gd name="csX9" fmla="*/ 40779 w 74912"/>
                <a:gd name="csY9" fmla="*/ 122287 h 135915"/>
                <a:gd name="csX10" fmla="*/ 40995 w 74912"/>
                <a:gd name="csY10" fmla="*/ 119393 h 135915"/>
                <a:gd name="csX11" fmla="*/ 43795 w 74912"/>
                <a:gd name="csY11" fmla="*/ 117860 h 135915"/>
                <a:gd name="csX12" fmla="*/ 17108 w 74912"/>
                <a:gd name="csY12" fmla="*/ 109780 h 135915"/>
                <a:gd name="csX13" fmla="*/ 19455 w 74912"/>
                <a:gd name="csY13" fmla="*/ 111049 h 135915"/>
                <a:gd name="csX14" fmla="*/ 19455 w 74912"/>
                <a:gd name="csY14" fmla="*/ 112582 h 135915"/>
                <a:gd name="csX15" fmla="*/ 15794 w 74912"/>
                <a:gd name="csY15" fmla="*/ 113944 h 135915"/>
                <a:gd name="csX16" fmla="*/ 16440 w 74912"/>
                <a:gd name="csY16" fmla="*/ 109857 h 135915"/>
                <a:gd name="csX17" fmla="*/ 17108 w 74912"/>
                <a:gd name="csY17" fmla="*/ 109780 h 135915"/>
                <a:gd name="csX18" fmla="*/ 26994 w 74912"/>
                <a:gd name="csY18" fmla="*/ 98109 h 135915"/>
                <a:gd name="csX19" fmla="*/ 26779 w 74912"/>
                <a:gd name="csY19" fmla="*/ 104239 h 135915"/>
                <a:gd name="csX20" fmla="*/ 23978 w 74912"/>
                <a:gd name="csY20" fmla="*/ 102366 h 135915"/>
                <a:gd name="csX21" fmla="*/ 23978 w 74912"/>
                <a:gd name="csY21" fmla="*/ 100493 h 135915"/>
                <a:gd name="csX22" fmla="*/ 26994 w 74912"/>
                <a:gd name="csY22" fmla="*/ 98109 h 135915"/>
                <a:gd name="csX23" fmla="*/ 33354 w 74912"/>
                <a:gd name="csY23" fmla="*/ 73961 h 135915"/>
                <a:gd name="csX24" fmla="*/ 37548 w 74912"/>
                <a:gd name="csY24" fmla="*/ 74951 h 135915"/>
                <a:gd name="csX25" fmla="*/ 37764 w 74912"/>
                <a:gd name="csY25" fmla="*/ 81252 h 135915"/>
                <a:gd name="csX26" fmla="*/ 33025 w 74912"/>
                <a:gd name="csY26" fmla="*/ 79719 h 135915"/>
                <a:gd name="csX27" fmla="*/ 31302 w 74912"/>
                <a:gd name="csY27" fmla="*/ 74441 h 135915"/>
                <a:gd name="csX28" fmla="*/ 33354 w 74912"/>
                <a:gd name="csY28" fmla="*/ 73961 h 135915"/>
                <a:gd name="csX29" fmla="*/ 9006 w 74912"/>
                <a:gd name="csY29" fmla="*/ 9 h 135915"/>
                <a:gd name="csX30" fmla="*/ 32336 w 74912"/>
                <a:gd name="csY30" fmla="*/ 7392 h 135915"/>
                <a:gd name="csX31" fmla="*/ 44915 w 74912"/>
                <a:gd name="csY31" fmla="*/ 6711 h 135915"/>
                <a:gd name="csX32" fmla="*/ 50085 w 74912"/>
                <a:gd name="csY32" fmla="*/ 8754 h 135915"/>
                <a:gd name="csX33" fmla="*/ 61286 w 74912"/>
                <a:gd name="csY33" fmla="*/ 5758 h 135915"/>
                <a:gd name="csX34" fmla="*/ 68146 w 74912"/>
                <a:gd name="csY34" fmla="*/ 6371 h 135915"/>
                <a:gd name="csX35" fmla="*/ 69567 w 74912"/>
                <a:gd name="csY35" fmla="*/ 6716 h 135915"/>
                <a:gd name="csX36" fmla="*/ 69406 w 74912"/>
                <a:gd name="csY36" fmla="*/ 7358 h 135915"/>
                <a:gd name="csX37" fmla="*/ 69557 w 74912"/>
                <a:gd name="csY37" fmla="*/ 10117 h 135915"/>
                <a:gd name="csX38" fmla="*/ 73725 w 74912"/>
                <a:gd name="csY38" fmla="*/ 14229 h 135915"/>
                <a:gd name="csX39" fmla="*/ 74912 w 74912"/>
                <a:gd name="csY39" fmla="*/ 15357 h 135915"/>
                <a:gd name="csX40" fmla="*/ 74597 w 74912"/>
                <a:gd name="csY40" fmla="*/ 15259 h 135915"/>
                <a:gd name="csX41" fmla="*/ 70289 w 74912"/>
                <a:gd name="csY41" fmla="*/ 19176 h 135915"/>
                <a:gd name="csX42" fmla="*/ 59735 w 74912"/>
                <a:gd name="csY42" fmla="*/ 16792 h 135915"/>
                <a:gd name="csX43" fmla="*/ 62750 w 74912"/>
                <a:gd name="csY43" fmla="*/ 25987 h 135915"/>
                <a:gd name="csX44" fmla="*/ 62109 w 74912"/>
                <a:gd name="csY44" fmla="*/ 26691 h 135915"/>
                <a:gd name="csX45" fmla="*/ 61593 w 74912"/>
                <a:gd name="csY45" fmla="*/ 26964 h 135915"/>
                <a:gd name="csX46" fmla="*/ 61081 w 74912"/>
                <a:gd name="csY46" fmla="*/ 26537 h 135915"/>
                <a:gd name="csX47" fmla="*/ 59045 w 74912"/>
                <a:gd name="csY47" fmla="*/ 24965 h 135915"/>
                <a:gd name="csX48" fmla="*/ 53014 w 74912"/>
                <a:gd name="csY48" fmla="*/ 20470 h 135915"/>
                <a:gd name="csX49" fmla="*/ 43020 w 74912"/>
                <a:gd name="csY49" fmla="*/ 17609 h 135915"/>
                <a:gd name="csX50" fmla="*/ 41469 w 74912"/>
                <a:gd name="csY50" fmla="*/ 25919 h 135915"/>
                <a:gd name="csX51" fmla="*/ 34060 w 74912"/>
                <a:gd name="csY51" fmla="*/ 20470 h 135915"/>
                <a:gd name="csX52" fmla="*/ 25788 w 74912"/>
                <a:gd name="csY52" fmla="*/ 19652 h 135915"/>
                <a:gd name="csX53" fmla="*/ 21997 w 74912"/>
                <a:gd name="csY53" fmla="*/ 16655 h 135915"/>
                <a:gd name="csX54" fmla="*/ 17098 w 74912"/>
                <a:gd name="csY54" fmla="*/ 16032 h 135915"/>
                <a:gd name="csX55" fmla="*/ 16906 w 74912"/>
                <a:gd name="csY55" fmla="*/ 16018 h 135915"/>
                <a:gd name="csX56" fmla="*/ 16656 w 74912"/>
                <a:gd name="csY56" fmla="*/ 15429 h 135915"/>
                <a:gd name="csX57" fmla="*/ 8040 w 74912"/>
                <a:gd name="csY57" fmla="*/ 11116 h 135915"/>
                <a:gd name="csX58" fmla="*/ 4593 w 74912"/>
                <a:gd name="csY58" fmla="*/ 3623 h 135915"/>
                <a:gd name="csX59" fmla="*/ 1434 w 74912"/>
                <a:gd name="csY59" fmla="*/ 3396 h 135915"/>
                <a:gd name="csX60" fmla="*/ 381 w 74912"/>
                <a:gd name="csY60" fmla="*/ 3124 h 135915"/>
                <a:gd name="csX61" fmla="*/ 0 w 74912"/>
                <a:gd name="csY61" fmla="*/ 3021 h 135915"/>
                <a:gd name="csX62" fmla="*/ 2469 w 74912"/>
                <a:gd name="csY62" fmla="*/ 1637 h 135915"/>
                <a:gd name="csX63" fmla="*/ 7695 w 74912"/>
                <a:gd name="csY63" fmla="*/ 36 h 135915"/>
                <a:gd name="csX64" fmla="*/ 9006 w 74912"/>
                <a:gd name="csY64" fmla="*/ 9 h 13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74912" h="135915">
                  <a:moveTo>
                    <a:pt x="48749" y="132674"/>
                  </a:moveTo>
                  <a:cubicBezTo>
                    <a:pt x="49144" y="132589"/>
                    <a:pt x="50041" y="133327"/>
                    <a:pt x="50256" y="133696"/>
                  </a:cubicBezTo>
                  <a:cubicBezTo>
                    <a:pt x="50472" y="134065"/>
                    <a:pt x="51010" y="134349"/>
                    <a:pt x="50687" y="134718"/>
                  </a:cubicBezTo>
                  <a:cubicBezTo>
                    <a:pt x="50364" y="135087"/>
                    <a:pt x="48785" y="135995"/>
                    <a:pt x="48318" y="135910"/>
                  </a:cubicBezTo>
                  <a:cubicBezTo>
                    <a:pt x="47851" y="135824"/>
                    <a:pt x="47815" y="134746"/>
                    <a:pt x="47887" y="134207"/>
                  </a:cubicBezTo>
                  <a:cubicBezTo>
                    <a:pt x="47959" y="133668"/>
                    <a:pt x="48354" y="132759"/>
                    <a:pt x="48749" y="132674"/>
                  </a:cubicBezTo>
                  <a:close/>
                  <a:moveTo>
                    <a:pt x="43795" y="117860"/>
                  </a:moveTo>
                  <a:cubicBezTo>
                    <a:pt x="44692" y="117832"/>
                    <a:pt x="46308" y="118456"/>
                    <a:pt x="46379" y="119222"/>
                  </a:cubicBezTo>
                  <a:cubicBezTo>
                    <a:pt x="46451" y="119989"/>
                    <a:pt x="45805" y="121777"/>
                    <a:pt x="44872" y="122287"/>
                  </a:cubicBezTo>
                  <a:cubicBezTo>
                    <a:pt x="43938" y="122798"/>
                    <a:pt x="41425" y="122770"/>
                    <a:pt x="40779" y="122287"/>
                  </a:cubicBezTo>
                  <a:cubicBezTo>
                    <a:pt x="40133" y="121805"/>
                    <a:pt x="40492" y="120131"/>
                    <a:pt x="40995" y="119393"/>
                  </a:cubicBezTo>
                  <a:cubicBezTo>
                    <a:pt x="41497" y="118655"/>
                    <a:pt x="42897" y="117889"/>
                    <a:pt x="43795" y="117860"/>
                  </a:cubicBezTo>
                  <a:close/>
                  <a:moveTo>
                    <a:pt x="17108" y="109780"/>
                  </a:moveTo>
                  <a:cubicBezTo>
                    <a:pt x="17941" y="109948"/>
                    <a:pt x="19132" y="110730"/>
                    <a:pt x="19455" y="111049"/>
                  </a:cubicBezTo>
                  <a:cubicBezTo>
                    <a:pt x="19886" y="111475"/>
                    <a:pt x="20066" y="112099"/>
                    <a:pt x="19455" y="112582"/>
                  </a:cubicBezTo>
                  <a:cubicBezTo>
                    <a:pt x="18845" y="113064"/>
                    <a:pt x="16296" y="114398"/>
                    <a:pt x="15794" y="113944"/>
                  </a:cubicBezTo>
                  <a:cubicBezTo>
                    <a:pt x="15291" y="113490"/>
                    <a:pt x="15829" y="110340"/>
                    <a:pt x="16440" y="109857"/>
                  </a:cubicBezTo>
                  <a:cubicBezTo>
                    <a:pt x="16592" y="109737"/>
                    <a:pt x="16830" y="109724"/>
                    <a:pt x="17108" y="109780"/>
                  </a:cubicBezTo>
                  <a:close/>
                  <a:moveTo>
                    <a:pt x="26994" y="98109"/>
                  </a:moveTo>
                  <a:cubicBezTo>
                    <a:pt x="27461" y="98733"/>
                    <a:pt x="27281" y="103643"/>
                    <a:pt x="26779" y="104239"/>
                  </a:cubicBezTo>
                  <a:cubicBezTo>
                    <a:pt x="26276" y="104835"/>
                    <a:pt x="24445" y="102990"/>
                    <a:pt x="23978" y="102366"/>
                  </a:cubicBezTo>
                  <a:cubicBezTo>
                    <a:pt x="23512" y="101742"/>
                    <a:pt x="23476" y="101202"/>
                    <a:pt x="23978" y="100493"/>
                  </a:cubicBezTo>
                  <a:cubicBezTo>
                    <a:pt x="24481" y="99783"/>
                    <a:pt x="26527" y="97485"/>
                    <a:pt x="26994" y="98109"/>
                  </a:cubicBezTo>
                  <a:close/>
                  <a:moveTo>
                    <a:pt x="33354" y="73961"/>
                  </a:moveTo>
                  <a:cubicBezTo>
                    <a:pt x="34948" y="73923"/>
                    <a:pt x="36942" y="74260"/>
                    <a:pt x="37548" y="74951"/>
                  </a:cubicBezTo>
                  <a:cubicBezTo>
                    <a:pt x="38518" y="76058"/>
                    <a:pt x="38518" y="80457"/>
                    <a:pt x="37764" y="81252"/>
                  </a:cubicBezTo>
                  <a:cubicBezTo>
                    <a:pt x="37010" y="82046"/>
                    <a:pt x="34102" y="80854"/>
                    <a:pt x="33025" y="79719"/>
                  </a:cubicBezTo>
                  <a:cubicBezTo>
                    <a:pt x="31948" y="78584"/>
                    <a:pt x="30548" y="75235"/>
                    <a:pt x="31302" y="74441"/>
                  </a:cubicBezTo>
                  <a:cubicBezTo>
                    <a:pt x="31585" y="74143"/>
                    <a:pt x="32397" y="73984"/>
                    <a:pt x="33354" y="73961"/>
                  </a:cubicBezTo>
                  <a:close/>
                  <a:moveTo>
                    <a:pt x="9006" y="9"/>
                  </a:moveTo>
                  <a:cubicBezTo>
                    <a:pt x="15833" y="278"/>
                    <a:pt x="26521" y="6349"/>
                    <a:pt x="32336" y="7392"/>
                  </a:cubicBezTo>
                  <a:cubicBezTo>
                    <a:pt x="38540" y="8505"/>
                    <a:pt x="41957" y="6484"/>
                    <a:pt x="44915" y="6711"/>
                  </a:cubicBezTo>
                  <a:cubicBezTo>
                    <a:pt x="47874" y="6938"/>
                    <a:pt x="47357" y="8913"/>
                    <a:pt x="50085" y="8754"/>
                  </a:cubicBezTo>
                  <a:cubicBezTo>
                    <a:pt x="52813" y="8596"/>
                    <a:pt x="57150" y="5803"/>
                    <a:pt x="61286" y="5758"/>
                  </a:cubicBezTo>
                  <a:cubicBezTo>
                    <a:pt x="63353" y="5735"/>
                    <a:pt x="65759" y="5928"/>
                    <a:pt x="68146" y="6371"/>
                  </a:cubicBezTo>
                  <a:lnTo>
                    <a:pt x="69567" y="6716"/>
                  </a:lnTo>
                  <a:lnTo>
                    <a:pt x="69406" y="7358"/>
                  </a:lnTo>
                  <a:cubicBezTo>
                    <a:pt x="69162" y="8147"/>
                    <a:pt x="68968" y="8925"/>
                    <a:pt x="69557" y="10117"/>
                  </a:cubicBezTo>
                  <a:cubicBezTo>
                    <a:pt x="70145" y="11309"/>
                    <a:pt x="72041" y="12728"/>
                    <a:pt x="73725" y="14229"/>
                  </a:cubicBezTo>
                  <a:lnTo>
                    <a:pt x="74912" y="15357"/>
                  </a:lnTo>
                  <a:lnTo>
                    <a:pt x="74597" y="15259"/>
                  </a:lnTo>
                  <a:cubicBezTo>
                    <a:pt x="72622" y="14833"/>
                    <a:pt x="72766" y="18920"/>
                    <a:pt x="70289" y="19176"/>
                  </a:cubicBezTo>
                  <a:cubicBezTo>
                    <a:pt x="67812" y="19431"/>
                    <a:pt x="60991" y="15656"/>
                    <a:pt x="59735" y="16792"/>
                  </a:cubicBezTo>
                  <a:cubicBezTo>
                    <a:pt x="58478" y="17927"/>
                    <a:pt x="63791" y="23887"/>
                    <a:pt x="62750" y="25987"/>
                  </a:cubicBezTo>
                  <a:cubicBezTo>
                    <a:pt x="62620" y="26249"/>
                    <a:pt x="62399" y="26482"/>
                    <a:pt x="62109" y="26691"/>
                  </a:cubicBezTo>
                  <a:lnTo>
                    <a:pt x="61593" y="26964"/>
                  </a:lnTo>
                  <a:lnTo>
                    <a:pt x="61081" y="26537"/>
                  </a:lnTo>
                  <a:cubicBezTo>
                    <a:pt x="60377" y="25920"/>
                    <a:pt x="59706" y="25351"/>
                    <a:pt x="59045" y="24965"/>
                  </a:cubicBezTo>
                  <a:cubicBezTo>
                    <a:pt x="56403" y="23421"/>
                    <a:pt x="55685" y="21696"/>
                    <a:pt x="53014" y="20470"/>
                  </a:cubicBezTo>
                  <a:cubicBezTo>
                    <a:pt x="50343" y="19244"/>
                    <a:pt x="44944" y="16701"/>
                    <a:pt x="43020" y="17609"/>
                  </a:cubicBezTo>
                  <a:cubicBezTo>
                    <a:pt x="41096" y="18517"/>
                    <a:pt x="42963" y="25442"/>
                    <a:pt x="41469" y="25919"/>
                  </a:cubicBezTo>
                  <a:cubicBezTo>
                    <a:pt x="39976" y="26395"/>
                    <a:pt x="36673" y="21514"/>
                    <a:pt x="34060" y="20470"/>
                  </a:cubicBezTo>
                  <a:cubicBezTo>
                    <a:pt x="31446" y="19425"/>
                    <a:pt x="27799" y="20288"/>
                    <a:pt x="25788" y="19652"/>
                  </a:cubicBezTo>
                  <a:cubicBezTo>
                    <a:pt x="23778" y="19017"/>
                    <a:pt x="25157" y="17427"/>
                    <a:pt x="21997" y="16655"/>
                  </a:cubicBezTo>
                  <a:cubicBezTo>
                    <a:pt x="20813" y="16366"/>
                    <a:pt x="19071" y="16188"/>
                    <a:pt x="17098" y="16032"/>
                  </a:cubicBezTo>
                  <a:lnTo>
                    <a:pt x="16906" y="16018"/>
                  </a:lnTo>
                  <a:lnTo>
                    <a:pt x="16656" y="15429"/>
                  </a:lnTo>
                  <a:cubicBezTo>
                    <a:pt x="15315" y="12970"/>
                    <a:pt x="10050" y="13083"/>
                    <a:pt x="8040" y="11116"/>
                  </a:cubicBezTo>
                  <a:cubicBezTo>
                    <a:pt x="6029" y="9148"/>
                    <a:pt x="5694" y="4910"/>
                    <a:pt x="4593" y="3623"/>
                  </a:cubicBezTo>
                  <a:cubicBezTo>
                    <a:pt x="3493" y="2337"/>
                    <a:pt x="4641" y="4191"/>
                    <a:pt x="1434" y="3396"/>
                  </a:cubicBezTo>
                  <a:cubicBezTo>
                    <a:pt x="1134" y="3322"/>
                    <a:pt x="779" y="3230"/>
                    <a:pt x="381" y="3124"/>
                  </a:cubicBezTo>
                  <a:lnTo>
                    <a:pt x="0" y="3021"/>
                  </a:lnTo>
                  <a:lnTo>
                    <a:pt x="2469" y="1637"/>
                  </a:lnTo>
                  <a:cubicBezTo>
                    <a:pt x="4225" y="783"/>
                    <a:pt x="6022" y="184"/>
                    <a:pt x="7695" y="36"/>
                  </a:cubicBezTo>
                  <a:cubicBezTo>
                    <a:pt x="8113" y="-1"/>
                    <a:pt x="8551" y="-9"/>
                    <a:pt x="9006" y="9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フリーフォーム: 図形 1794">
              <a:extLst>
                <a:ext uri="{FF2B5EF4-FFF2-40B4-BE49-F238E27FC236}">
                  <a16:creationId xmlns:a16="http://schemas.microsoft.com/office/drawing/2014/main" id="{5A5AF7CB-A712-1FE7-180B-49F4C777AC18}"/>
                </a:ext>
              </a:extLst>
            </p:cNvPr>
            <p:cNvSpPr/>
            <p:nvPr/>
          </p:nvSpPr>
          <p:spPr>
            <a:xfrm>
              <a:off x="5560077" y="2737168"/>
              <a:ext cx="59270" cy="36348"/>
            </a:xfrm>
            <a:custGeom>
              <a:avLst/>
              <a:gdLst>
                <a:gd name="csX0" fmla="*/ 14584 w 59270"/>
                <a:gd name="csY0" fmla="*/ 0 h 36348"/>
                <a:gd name="csX1" fmla="*/ 14776 w 59270"/>
                <a:gd name="csY1" fmla="*/ 14 h 36348"/>
                <a:gd name="csX2" fmla="*/ 19675 w 59270"/>
                <a:gd name="csY2" fmla="*/ 637 h 36348"/>
                <a:gd name="csX3" fmla="*/ 23466 w 59270"/>
                <a:gd name="csY3" fmla="*/ 3634 h 36348"/>
                <a:gd name="csX4" fmla="*/ 31737 w 59270"/>
                <a:gd name="csY4" fmla="*/ 4452 h 36348"/>
                <a:gd name="csX5" fmla="*/ 39146 w 59270"/>
                <a:gd name="csY5" fmla="*/ 9900 h 36348"/>
                <a:gd name="csX6" fmla="*/ 40697 w 59270"/>
                <a:gd name="csY6" fmla="*/ 1591 h 36348"/>
                <a:gd name="csX7" fmla="*/ 50691 w 59270"/>
                <a:gd name="csY7" fmla="*/ 4452 h 36348"/>
                <a:gd name="csX8" fmla="*/ 56722 w 59270"/>
                <a:gd name="csY8" fmla="*/ 8947 h 36348"/>
                <a:gd name="csX9" fmla="*/ 58758 w 59270"/>
                <a:gd name="csY9" fmla="*/ 10519 h 36348"/>
                <a:gd name="csX10" fmla="*/ 59270 w 59270"/>
                <a:gd name="csY10" fmla="*/ 10946 h 36348"/>
                <a:gd name="csX11" fmla="*/ 58733 w 59270"/>
                <a:gd name="csY11" fmla="*/ 11231 h 36348"/>
                <a:gd name="csX12" fmla="*/ 51165 w 59270"/>
                <a:gd name="csY12" fmla="*/ 13374 h 36348"/>
                <a:gd name="csX13" fmla="*/ 52242 w 59270"/>
                <a:gd name="csY13" fmla="*/ 16609 h 36348"/>
                <a:gd name="csX14" fmla="*/ 50735 w 59270"/>
                <a:gd name="csY14" fmla="*/ 21718 h 36348"/>
                <a:gd name="csX15" fmla="*/ 56335 w 59270"/>
                <a:gd name="csY15" fmla="*/ 27677 h 36348"/>
                <a:gd name="csX16" fmla="*/ 51381 w 59270"/>
                <a:gd name="csY16" fmla="*/ 32615 h 36348"/>
                <a:gd name="csX17" fmla="*/ 51381 w 59270"/>
                <a:gd name="csY17" fmla="*/ 35510 h 36348"/>
                <a:gd name="csX18" fmla="*/ 47935 w 59270"/>
                <a:gd name="csY18" fmla="*/ 35510 h 36348"/>
                <a:gd name="csX19" fmla="*/ 45134 w 59270"/>
                <a:gd name="csY19" fmla="*/ 25804 h 36348"/>
                <a:gd name="csX20" fmla="*/ 36734 w 59270"/>
                <a:gd name="csY20" fmla="*/ 23250 h 36348"/>
                <a:gd name="csX21" fmla="*/ 15410 w 59270"/>
                <a:gd name="csY21" fmla="*/ 27337 h 36348"/>
                <a:gd name="csX22" fmla="*/ 13587 w 59270"/>
                <a:gd name="csY22" fmla="*/ 29580 h 36348"/>
                <a:gd name="csX23" fmla="*/ 13531 w 59270"/>
                <a:gd name="csY23" fmla="*/ 29787 h 36348"/>
                <a:gd name="csX24" fmla="*/ 13594 w 59270"/>
                <a:gd name="csY24" fmla="*/ 30431 h 36348"/>
                <a:gd name="csX25" fmla="*/ 13912 w 59270"/>
                <a:gd name="csY25" fmla="*/ 33503 h 36348"/>
                <a:gd name="csX26" fmla="*/ 13971 w 59270"/>
                <a:gd name="csY26" fmla="*/ 33617 h 36348"/>
                <a:gd name="csX27" fmla="*/ 12257 w 59270"/>
                <a:gd name="csY27" fmla="*/ 33376 h 36348"/>
                <a:gd name="csX28" fmla="*/ 4425 w 59270"/>
                <a:gd name="csY28" fmla="*/ 31594 h 36348"/>
                <a:gd name="csX29" fmla="*/ 5717 w 59270"/>
                <a:gd name="csY29" fmla="*/ 24783 h 36348"/>
                <a:gd name="csX30" fmla="*/ 5287 w 59270"/>
                <a:gd name="csY30" fmla="*/ 17972 h 36348"/>
                <a:gd name="csX31" fmla="*/ 1921 w 59270"/>
                <a:gd name="csY31" fmla="*/ 17588 h 36348"/>
                <a:gd name="csX32" fmla="*/ 464 w 59270"/>
                <a:gd name="csY32" fmla="*/ 17809 h 36348"/>
                <a:gd name="csX33" fmla="*/ 465 w 59270"/>
                <a:gd name="csY33" fmla="*/ 17784 h 36348"/>
                <a:gd name="csX34" fmla="*/ 835 w 59270"/>
                <a:gd name="csY34" fmla="*/ 13034 h 36348"/>
                <a:gd name="csX35" fmla="*/ 13759 w 59270"/>
                <a:gd name="csY35" fmla="*/ 9855 h 36348"/>
                <a:gd name="csX36" fmla="*/ 14786 w 59270"/>
                <a:gd name="csY36" fmla="*/ 473 h 36348"/>
                <a:gd name="csX37" fmla="*/ 14584 w 59270"/>
                <a:gd name="csY37" fmla="*/ 0 h 363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59270" h="36348">
                  <a:moveTo>
                    <a:pt x="14584" y="0"/>
                  </a:moveTo>
                  <a:lnTo>
                    <a:pt x="14776" y="14"/>
                  </a:lnTo>
                  <a:cubicBezTo>
                    <a:pt x="16748" y="170"/>
                    <a:pt x="18490" y="348"/>
                    <a:pt x="19675" y="637"/>
                  </a:cubicBezTo>
                  <a:cubicBezTo>
                    <a:pt x="22834" y="1409"/>
                    <a:pt x="21455" y="2999"/>
                    <a:pt x="23466" y="3634"/>
                  </a:cubicBezTo>
                  <a:cubicBezTo>
                    <a:pt x="25476" y="4270"/>
                    <a:pt x="29123" y="3407"/>
                    <a:pt x="31737" y="4452"/>
                  </a:cubicBezTo>
                  <a:cubicBezTo>
                    <a:pt x="34350" y="5496"/>
                    <a:pt x="37653" y="10377"/>
                    <a:pt x="39146" y="9900"/>
                  </a:cubicBezTo>
                  <a:cubicBezTo>
                    <a:pt x="40640" y="9424"/>
                    <a:pt x="38773" y="2499"/>
                    <a:pt x="40697" y="1591"/>
                  </a:cubicBezTo>
                  <a:cubicBezTo>
                    <a:pt x="42621" y="683"/>
                    <a:pt x="48021" y="3226"/>
                    <a:pt x="50691" y="4452"/>
                  </a:cubicBezTo>
                  <a:cubicBezTo>
                    <a:pt x="53362" y="5678"/>
                    <a:pt x="54080" y="7403"/>
                    <a:pt x="56722" y="8947"/>
                  </a:cubicBezTo>
                  <a:cubicBezTo>
                    <a:pt x="57383" y="9333"/>
                    <a:pt x="58054" y="9902"/>
                    <a:pt x="58758" y="10519"/>
                  </a:cubicBezTo>
                  <a:lnTo>
                    <a:pt x="59270" y="10946"/>
                  </a:lnTo>
                  <a:lnTo>
                    <a:pt x="58733" y="11231"/>
                  </a:lnTo>
                  <a:cubicBezTo>
                    <a:pt x="56301" y="12225"/>
                    <a:pt x="52189" y="12544"/>
                    <a:pt x="51165" y="13374"/>
                  </a:cubicBezTo>
                  <a:cubicBezTo>
                    <a:pt x="49801" y="14481"/>
                    <a:pt x="52314" y="15219"/>
                    <a:pt x="52242" y="16609"/>
                  </a:cubicBezTo>
                  <a:cubicBezTo>
                    <a:pt x="52170" y="18000"/>
                    <a:pt x="50053" y="19873"/>
                    <a:pt x="50735" y="21718"/>
                  </a:cubicBezTo>
                  <a:cubicBezTo>
                    <a:pt x="51417" y="23562"/>
                    <a:pt x="56227" y="25861"/>
                    <a:pt x="56335" y="27677"/>
                  </a:cubicBezTo>
                  <a:cubicBezTo>
                    <a:pt x="56443" y="29494"/>
                    <a:pt x="52206" y="31310"/>
                    <a:pt x="51381" y="32615"/>
                  </a:cubicBezTo>
                  <a:cubicBezTo>
                    <a:pt x="50555" y="33921"/>
                    <a:pt x="51955" y="35028"/>
                    <a:pt x="51381" y="35510"/>
                  </a:cubicBezTo>
                  <a:cubicBezTo>
                    <a:pt x="50806" y="35993"/>
                    <a:pt x="48976" y="37128"/>
                    <a:pt x="47935" y="35510"/>
                  </a:cubicBezTo>
                  <a:cubicBezTo>
                    <a:pt x="46893" y="33893"/>
                    <a:pt x="47001" y="27848"/>
                    <a:pt x="45134" y="25804"/>
                  </a:cubicBezTo>
                  <a:cubicBezTo>
                    <a:pt x="43268" y="23761"/>
                    <a:pt x="41688" y="22995"/>
                    <a:pt x="36734" y="23250"/>
                  </a:cubicBezTo>
                  <a:cubicBezTo>
                    <a:pt x="31780" y="23506"/>
                    <a:pt x="20221" y="25577"/>
                    <a:pt x="15410" y="27337"/>
                  </a:cubicBezTo>
                  <a:cubicBezTo>
                    <a:pt x="14508" y="27667"/>
                    <a:pt x="13949" y="28508"/>
                    <a:pt x="13587" y="29580"/>
                  </a:cubicBezTo>
                  <a:lnTo>
                    <a:pt x="13531" y="29787"/>
                  </a:lnTo>
                  <a:lnTo>
                    <a:pt x="13594" y="30431"/>
                  </a:lnTo>
                  <a:cubicBezTo>
                    <a:pt x="13645" y="31569"/>
                    <a:pt x="13615" y="32625"/>
                    <a:pt x="13912" y="33503"/>
                  </a:cubicBezTo>
                  <a:lnTo>
                    <a:pt x="13971" y="33617"/>
                  </a:lnTo>
                  <a:lnTo>
                    <a:pt x="12257" y="33376"/>
                  </a:lnTo>
                  <a:cubicBezTo>
                    <a:pt x="9075" y="32960"/>
                    <a:pt x="5614" y="32587"/>
                    <a:pt x="4425" y="31594"/>
                  </a:cubicBezTo>
                  <a:cubicBezTo>
                    <a:pt x="2522" y="30005"/>
                    <a:pt x="5574" y="27053"/>
                    <a:pt x="5717" y="24783"/>
                  </a:cubicBezTo>
                  <a:cubicBezTo>
                    <a:pt x="5861" y="22512"/>
                    <a:pt x="6723" y="19050"/>
                    <a:pt x="5287" y="17972"/>
                  </a:cubicBezTo>
                  <a:cubicBezTo>
                    <a:pt x="4569" y="17432"/>
                    <a:pt x="3366" y="17418"/>
                    <a:pt x="1921" y="17588"/>
                  </a:cubicBezTo>
                  <a:lnTo>
                    <a:pt x="464" y="17809"/>
                  </a:lnTo>
                  <a:lnTo>
                    <a:pt x="465" y="17784"/>
                  </a:lnTo>
                  <a:cubicBezTo>
                    <a:pt x="308" y="15724"/>
                    <a:pt x="-690" y="14334"/>
                    <a:pt x="835" y="13034"/>
                  </a:cubicBezTo>
                  <a:cubicBezTo>
                    <a:pt x="3276" y="10952"/>
                    <a:pt x="11509" y="12125"/>
                    <a:pt x="13759" y="9855"/>
                  </a:cubicBezTo>
                  <a:cubicBezTo>
                    <a:pt x="15727" y="7869"/>
                    <a:pt x="15717" y="3246"/>
                    <a:pt x="14786" y="473"/>
                  </a:cubicBezTo>
                  <a:lnTo>
                    <a:pt x="14584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9" name="フリーフォーム: 図形 1808">
              <a:extLst>
                <a:ext uri="{FF2B5EF4-FFF2-40B4-BE49-F238E27FC236}">
                  <a16:creationId xmlns:a16="http://schemas.microsoft.com/office/drawing/2014/main" id="{760D89F4-F0E6-A15C-C870-8C077401C9F0}"/>
                </a:ext>
              </a:extLst>
            </p:cNvPr>
            <p:cNvSpPr/>
            <p:nvPr/>
          </p:nvSpPr>
          <p:spPr>
            <a:xfrm>
              <a:off x="3738917" y="1173909"/>
              <a:ext cx="1018035" cy="1847065"/>
            </a:xfrm>
            <a:custGeom>
              <a:avLst/>
              <a:gdLst>
                <a:gd name="csX0" fmla="*/ 72358 w 111189"/>
                <a:gd name="csY0" fmla="*/ 196925 h 201735"/>
                <a:gd name="csX1" fmla="*/ 74596 w 111189"/>
                <a:gd name="csY1" fmla="*/ 198441 h 201735"/>
                <a:gd name="csX2" fmla="*/ 75235 w 111189"/>
                <a:gd name="csY2" fmla="*/ 199958 h 201735"/>
                <a:gd name="csX3" fmla="*/ 71718 w 111189"/>
                <a:gd name="csY3" fmla="*/ 201727 h 201735"/>
                <a:gd name="csX4" fmla="*/ 71079 w 111189"/>
                <a:gd name="csY4" fmla="*/ 199200 h 201735"/>
                <a:gd name="csX5" fmla="*/ 72358 w 111189"/>
                <a:gd name="csY5" fmla="*/ 196925 h 201735"/>
                <a:gd name="csX6" fmla="*/ 65004 w 111189"/>
                <a:gd name="csY6" fmla="*/ 174937 h 201735"/>
                <a:gd name="csX7" fmla="*/ 68841 w 111189"/>
                <a:gd name="csY7" fmla="*/ 176959 h 201735"/>
                <a:gd name="csX8" fmla="*/ 66603 w 111189"/>
                <a:gd name="csY8" fmla="*/ 181508 h 201735"/>
                <a:gd name="csX9" fmla="*/ 60529 w 111189"/>
                <a:gd name="csY9" fmla="*/ 181508 h 201735"/>
                <a:gd name="csX10" fmla="*/ 60848 w 111189"/>
                <a:gd name="csY10" fmla="*/ 177211 h 201735"/>
                <a:gd name="csX11" fmla="*/ 65004 w 111189"/>
                <a:gd name="csY11" fmla="*/ 174937 h 201735"/>
                <a:gd name="csX12" fmla="*/ 25394 w 111189"/>
                <a:gd name="csY12" fmla="*/ 162944 h 201735"/>
                <a:gd name="csX13" fmla="*/ 28878 w 111189"/>
                <a:gd name="csY13" fmla="*/ 164827 h 201735"/>
                <a:gd name="csX14" fmla="*/ 28878 w 111189"/>
                <a:gd name="csY14" fmla="*/ 167102 h 201735"/>
                <a:gd name="csX15" fmla="*/ 23443 w 111189"/>
                <a:gd name="csY15" fmla="*/ 169124 h 201735"/>
                <a:gd name="csX16" fmla="*/ 24402 w 111189"/>
                <a:gd name="csY16" fmla="*/ 163058 h 201735"/>
                <a:gd name="csX17" fmla="*/ 25394 w 111189"/>
                <a:gd name="csY17" fmla="*/ 162944 h 201735"/>
                <a:gd name="csX18" fmla="*/ 40067 w 111189"/>
                <a:gd name="csY18" fmla="*/ 145620 h 201735"/>
                <a:gd name="csX19" fmla="*/ 39748 w 111189"/>
                <a:gd name="csY19" fmla="*/ 154718 h 201735"/>
                <a:gd name="csX20" fmla="*/ 35592 w 111189"/>
                <a:gd name="csY20" fmla="*/ 151938 h 201735"/>
                <a:gd name="csX21" fmla="*/ 35592 w 111189"/>
                <a:gd name="csY21" fmla="*/ 149158 h 201735"/>
                <a:gd name="csX22" fmla="*/ 40067 w 111189"/>
                <a:gd name="csY22" fmla="*/ 145620 h 201735"/>
                <a:gd name="csX23" fmla="*/ 49508 w 111189"/>
                <a:gd name="csY23" fmla="*/ 109777 h 201735"/>
                <a:gd name="csX24" fmla="*/ 55733 w 111189"/>
                <a:gd name="csY24" fmla="*/ 111246 h 201735"/>
                <a:gd name="csX25" fmla="*/ 56053 w 111189"/>
                <a:gd name="csY25" fmla="*/ 120598 h 201735"/>
                <a:gd name="csX26" fmla="*/ 49019 w 111189"/>
                <a:gd name="csY26" fmla="*/ 118323 h 201735"/>
                <a:gd name="csX27" fmla="*/ 46462 w 111189"/>
                <a:gd name="csY27" fmla="*/ 110488 h 201735"/>
                <a:gd name="csX28" fmla="*/ 49508 w 111189"/>
                <a:gd name="csY28" fmla="*/ 109777 h 201735"/>
                <a:gd name="csX29" fmla="*/ 13368 w 111189"/>
                <a:gd name="csY29" fmla="*/ 14 h 201735"/>
                <a:gd name="csX30" fmla="*/ 47995 w 111189"/>
                <a:gd name="csY30" fmla="*/ 10972 h 201735"/>
                <a:gd name="csX31" fmla="*/ 66666 w 111189"/>
                <a:gd name="csY31" fmla="*/ 9961 h 201735"/>
                <a:gd name="csX32" fmla="*/ 74339 w 111189"/>
                <a:gd name="csY32" fmla="*/ 12994 h 201735"/>
                <a:gd name="csX33" fmla="*/ 90963 w 111189"/>
                <a:gd name="csY33" fmla="*/ 8546 h 201735"/>
                <a:gd name="csX34" fmla="*/ 101146 w 111189"/>
                <a:gd name="csY34" fmla="*/ 9455 h 201735"/>
                <a:gd name="csX35" fmla="*/ 103256 w 111189"/>
                <a:gd name="csY35" fmla="*/ 9968 h 201735"/>
                <a:gd name="csX36" fmla="*/ 103016 w 111189"/>
                <a:gd name="csY36" fmla="*/ 10921 h 201735"/>
                <a:gd name="csX37" fmla="*/ 103240 w 111189"/>
                <a:gd name="csY37" fmla="*/ 15016 h 201735"/>
                <a:gd name="csX38" fmla="*/ 109426 w 111189"/>
                <a:gd name="csY38" fmla="*/ 21119 h 201735"/>
                <a:gd name="csX39" fmla="*/ 111189 w 111189"/>
                <a:gd name="csY39" fmla="*/ 22793 h 201735"/>
                <a:gd name="csX40" fmla="*/ 110721 w 111189"/>
                <a:gd name="csY40" fmla="*/ 22648 h 201735"/>
                <a:gd name="csX41" fmla="*/ 104327 w 111189"/>
                <a:gd name="csY41" fmla="*/ 28461 h 201735"/>
                <a:gd name="csX42" fmla="*/ 88662 w 111189"/>
                <a:gd name="csY42" fmla="*/ 24923 h 201735"/>
                <a:gd name="csX43" fmla="*/ 93138 w 111189"/>
                <a:gd name="csY43" fmla="*/ 38570 h 201735"/>
                <a:gd name="csX44" fmla="*/ 92186 w 111189"/>
                <a:gd name="csY44" fmla="*/ 39615 h 201735"/>
                <a:gd name="csX45" fmla="*/ 91420 w 111189"/>
                <a:gd name="csY45" fmla="*/ 40021 h 201735"/>
                <a:gd name="csX46" fmla="*/ 90660 w 111189"/>
                <a:gd name="csY46" fmla="*/ 39387 h 201735"/>
                <a:gd name="csX47" fmla="*/ 87639 w 111189"/>
                <a:gd name="csY47" fmla="*/ 37054 h 201735"/>
                <a:gd name="csX48" fmla="*/ 78687 w 111189"/>
                <a:gd name="csY48" fmla="*/ 30382 h 201735"/>
                <a:gd name="csX49" fmla="*/ 63853 w 111189"/>
                <a:gd name="csY49" fmla="*/ 26136 h 201735"/>
                <a:gd name="csX50" fmla="*/ 61551 w 111189"/>
                <a:gd name="csY50" fmla="*/ 38469 h 201735"/>
                <a:gd name="csX51" fmla="*/ 50553 w 111189"/>
                <a:gd name="csY51" fmla="*/ 30382 h 201735"/>
                <a:gd name="csX52" fmla="*/ 38276 w 111189"/>
                <a:gd name="csY52" fmla="*/ 29169 h 201735"/>
                <a:gd name="csX53" fmla="*/ 32650 w 111189"/>
                <a:gd name="csY53" fmla="*/ 24720 h 201735"/>
                <a:gd name="csX54" fmla="*/ 25378 w 111189"/>
                <a:gd name="csY54" fmla="*/ 23796 h 201735"/>
                <a:gd name="csX55" fmla="*/ 25093 w 111189"/>
                <a:gd name="csY55" fmla="*/ 23775 h 201735"/>
                <a:gd name="csX56" fmla="*/ 24721 w 111189"/>
                <a:gd name="csY56" fmla="*/ 22901 h 201735"/>
                <a:gd name="csX57" fmla="*/ 11933 w 111189"/>
                <a:gd name="csY57" fmla="*/ 16498 h 201735"/>
                <a:gd name="csX58" fmla="*/ 6818 w 111189"/>
                <a:gd name="csY58" fmla="*/ 5378 h 201735"/>
                <a:gd name="csX59" fmla="*/ 2129 w 111189"/>
                <a:gd name="csY59" fmla="*/ 5041 h 201735"/>
                <a:gd name="csX60" fmla="*/ 565 w 111189"/>
                <a:gd name="csY60" fmla="*/ 4637 h 201735"/>
                <a:gd name="csX61" fmla="*/ 0 w 111189"/>
                <a:gd name="csY61" fmla="*/ 4484 h 201735"/>
                <a:gd name="csX62" fmla="*/ 3665 w 111189"/>
                <a:gd name="csY62" fmla="*/ 2429 h 201735"/>
                <a:gd name="csX63" fmla="*/ 11421 w 111189"/>
                <a:gd name="csY63" fmla="*/ 54 h 201735"/>
                <a:gd name="csX64" fmla="*/ 13368 w 111189"/>
                <a:gd name="csY64" fmla="*/ 14 h 2017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5">
                  <a:moveTo>
                    <a:pt x="72358" y="196925"/>
                  </a:moveTo>
                  <a:cubicBezTo>
                    <a:pt x="72944" y="196799"/>
                    <a:pt x="74276" y="197894"/>
                    <a:pt x="74596" y="198441"/>
                  </a:cubicBezTo>
                  <a:cubicBezTo>
                    <a:pt x="74915" y="198989"/>
                    <a:pt x="75714" y="199410"/>
                    <a:pt x="75235" y="199958"/>
                  </a:cubicBezTo>
                  <a:cubicBezTo>
                    <a:pt x="74755" y="200505"/>
                    <a:pt x="72411" y="201853"/>
                    <a:pt x="71718" y="201727"/>
                  </a:cubicBezTo>
                  <a:cubicBezTo>
                    <a:pt x="71025" y="201601"/>
                    <a:pt x="70972" y="200000"/>
                    <a:pt x="71079" y="199200"/>
                  </a:cubicBezTo>
                  <a:cubicBezTo>
                    <a:pt x="71185" y="198399"/>
                    <a:pt x="71771" y="197051"/>
                    <a:pt x="72358" y="196925"/>
                  </a:cubicBezTo>
                  <a:close/>
                  <a:moveTo>
                    <a:pt x="65004" y="174937"/>
                  </a:moveTo>
                  <a:cubicBezTo>
                    <a:pt x="66336" y="174895"/>
                    <a:pt x="68734" y="175821"/>
                    <a:pt x="68841" y="176959"/>
                  </a:cubicBezTo>
                  <a:cubicBezTo>
                    <a:pt x="68947" y="178096"/>
                    <a:pt x="67988" y="180750"/>
                    <a:pt x="66603" y="181508"/>
                  </a:cubicBezTo>
                  <a:cubicBezTo>
                    <a:pt x="65218" y="182266"/>
                    <a:pt x="61488" y="182224"/>
                    <a:pt x="60529" y="181508"/>
                  </a:cubicBezTo>
                  <a:cubicBezTo>
                    <a:pt x="59569" y="180792"/>
                    <a:pt x="60102" y="178307"/>
                    <a:pt x="60848" y="177211"/>
                  </a:cubicBezTo>
                  <a:cubicBezTo>
                    <a:pt x="61594" y="176116"/>
                    <a:pt x="63672" y="174979"/>
                    <a:pt x="65004" y="174937"/>
                  </a:cubicBezTo>
                  <a:close/>
                  <a:moveTo>
                    <a:pt x="25394" y="162944"/>
                  </a:moveTo>
                  <a:cubicBezTo>
                    <a:pt x="26630" y="163193"/>
                    <a:pt x="28398" y="164354"/>
                    <a:pt x="28878" y="164827"/>
                  </a:cubicBezTo>
                  <a:cubicBezTo>
                    <a:pt x="29517" y="165459"/>
                    <a:pt x="29784" y="166386"/>
                    <a:pt x="28878" y="167102"/>
                  </a:cubicBezTo>
                  <a:cubicBezTo>
                    <a:pt x="27972" y="167818"/>
                    <a:pt x="24189" y="169798"/>
                    <a:pt x="23443" y="169124"/>
                  </a:cubicBezTo>
                  <a:cubicBezTo>
                    <a:pt x="22697" y="168450"/>
                    <a:pt x="23496" y="163774"/>
                    <a:pt x="24402" y="163058"/>
                  </a:cubicBezTo>
                  <a:cubicBezTo>
                    <a:pt x="24629" y="162879"/>
                    <a:pt x="24981" y="162861"/>
                    <a:pt x="25394" y="162944"/>
                  </a:cubicBezTo>
                  <a:close/>
                  <a:moveTo>
                    <a:pt x="40067" y="145620"/>
                  </a:moveTo>
                  <a:cubicBezTo>
                    <a:pt x="40760" y="146546"/>
                    <a:pt x="40494" y="153833"/>
                    <a:pt x="39748" y="154718"/>
                  </a:cubicBezTo>
                  <a:cubicBezTo>
                    <a:pt x="39002" y="155603"/>
                    <a:pt x="36284" y="152865"/>
                    <a:pt x="35592" y="151938"/>
                  </a:cubicBezTo>
                  <a:cubicBezTo>
                    <a:pt x="34899" y="151011"/>
                    <a:pt x="34846" y="150211"/>
                    <a:pt x="35592" y="149158"/>
                  </a:cubicBezTo>
                  <a:cubicBezTo>
                    <a:pt x="36338" y="148105"/>
                    <a:pt x="39375" y="144693"/>
                    <a:pt x="40067" y="145620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6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5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89" y="13230"/>
                    <a:pt x="74339" y="12994"/>
                  </a:cubicBezTo>
                  <a:cubicBezTo>
                    <a:pt x="78388" y="12758"/>
                    <a:pt x="84825" y="8613"/>
                    <a:pt x="90963" y="8546"/>
                  </a:cubicBezTo>
                  <a:cubicBezTo>
                    <a:pt x="94033" y="8512"/>
                    <a:pt x="97603" y="8798"/>
                    <a:pt x="101146" y="9455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3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5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5" y="38471"/>
                    <a:pt x="88619" y="37627"/>
                    <a:pt x="87639" y="37054"/>
                  </a:cubicBezTo>
                  <a:cubicBezTo>
                    <a:pt x="83717" y="34762"/>
                    <a:pt x="82651" y="32201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7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6" y="29169"/>
                  </a:cubicBezTo>
                  <a:cubicBezTo>
                    <a:pt x="35293" y="28225"/>
                    <a:pt x="37339" y="25866"/>
                    <a:pt x="32650" y="24720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0"/>
                    <a:pt x="2129" y="5041"/>
                  </a:cubicBezTo>
                  <a:cubicBezTo>
                    <a:pt x="1682" y="4930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29"/>
                  </a:lnTo>
                  <a:cubicBezTo>
                    <a:pt x="6271" y="1162"/>
                    <a:pt x="8938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15" name="直線矢印コネクタ 1814">
              <a:extLst>
                <a:ext uri="{FF2B5EF4-FFF2-40B4-BE49-F238E27FC236}">
                  <a16:creationId xmlns:a16="http://schemas.microsoft.com/office/drawing/2014/main" id="{347750FA-187D-6CBE-F1EB-86E9FC89C83F}"/>
                </a:ext>
              </a:extLst>
            </p:cNvPr>
            <p:cNvCxnSpPr>
              <a:cxnSpLocks/>
              <a:endCxn id="2040" idx="29"/>
            </p:cNvCxnSpPr>
            <p:nvPr/>
          </p:nvCxnSpPr>
          <p:spPr>
            <a:xfrm>
              <a:off x="4267955" y="1348260"/>
              <a:ext cx="1279172" cy="136856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7639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91786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pptx326_日本地図から見た東京都の場所イラスト</dc:title>
  <dc:subject>pptx326_日本地図から見た東京都の場所イラスト</dc:subject>
  <dc:creator>でじけろお</dc:creator>
  <cp:revision>1</cp:revision>
  <dcterms:created xsi:type="dcterms:W3CDTF">2018-05-20T00:31:01Z</dcterms:created>
  <dcterms:modified xsi:type="dcterms:W3CDTF">2025-12-14T01:16:25Z</dcterms:modified>
  <cp:version>1</cp:version>
</cp:coreProperties>
</file>